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9" r:id="rId3"/>
    <p:sldId id="260" r:id="rId4"/>
    <p:sldId id="261" r:id="rId5"/>
    <p:sldId id="272" r:id="rId6"/>
    <p:sldId id="263" r:id="rId7"/>
    <p:sldId id="270" r:id="rId8"/>
    <p:sldId id="265" r:id="rId9"/>
    <p:sldId id="271" r:id="rId10"/>
    <p:sldId id="266" r:id="rId11"/>
    <p:sldId id="267" r:id="rId12"/>
    <p:sldId id="273"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2" d="100"/>
          <a:sy n="112" d="100"/>
        </p:scale>
        <p:origin x="49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D8A07-8752-47AD-8E0F-82B0DF40881A}" type="doc">
      <dgm:prSet loTypeId="urn:microsoft.com/office/officeart/2016/7/layout/LinearBlockProcessNumbered" loCatId="process" qsTypeId="urn:microsoft.com/office/officeart/2005/8/quickstyle/simple4" qsCatId="simple" csTypeId="urn:microsoft.com/office/officeart/2005/8/colors/colorful2" csCatId="colorful" phldr="1"/>
      <dgm:spPr/>
      <dgm:t>
        <a:bodyPr/>
        <a:lstStyle/>
        <a:p>
          <a:endParaRPr lang="en-US"/>
        </a:p>
      </dgm:t>
    </dgm:pt>
    <dgm:pt modelId="{5A0F3BC9-A088-493B-95D5-2931F1783A5D}">
      <dgm:prSet/>
      <dgm:spPr/>
      <dgm:t>
        <a:bodyPr/>
        <a:lstStyle/>
        <a:p>
          <a:r>
            <a:rPr lang="en-IN"/>
            <a:t>Prototype for Integration of Face Mask Detection and Person Identification Model – COVID-19</a:t>
          </a:r>
          <a:endParaRPr lang="en-US"/>
        </a:p>
      </dgm:t>
    </dgm:pt>
    <dgm:pt modelId="{32114430-30AA-4D4E-A11D-E48309B297B1}" type="parTrans" cxnId="{AEC96325-3F03-42DC-9A7D-8A02234862C8}">
      <dgm:prSet/>
      <dgm:spPr/>
      <dgm:t>
        <a:bodyPr/>
        <a:lstStyle/>
        <a:p>
          <a:endParaRPr lang="en-US"/>
        </a:p>
      </dgm:t>
    </dgm:pt>
    <dgm:pt modelId="{8288155F-67C6-4435-BB9C-2E7C7FCA28F5}" type="sibTrans" cxnId="{AEC96325-3F03-42DC-9A7D-8A02234862C8}">
      <dgm:prSet phldrT="01" phldr="0"/>
      <dgm:spPr/>
      <dgm:t>
        <a:bodyPr/>
        <a:lstStyle/>
        <a:p>
          <a:r>
            <a:rPr lang="en-US"/>
            <a:t>01</a:t>
          </a:r>
        </a:p>
      </dgm:t>
    </dgm:pt>
    <dgm:pt modelId="{843B214E-E228-4394-BD27-6F9E52B4687E}">
      <dgm:prSet/>
      <dgm:spPr/>
      <dgm:t>
        <a:bodyPr/>
        <a:lstStyle/>
        <a:p>
          <a:r>
            <a:rPr lang="en-IN"/>
            <a:t>Face Mask Detection Using MobileNetV2 in The Era of COVID-19 Pandemic </a:t>
          </a:r>
          <a:endParaRPr lang="en-US"/>
        </a:p>
      </dgm:t>
    </dgm:pt>
    <dgm:pt modelId="{388A385A-6763-4578-BBA4-B3E334EA4DF6}" type="parTrans" cxnId="{4FE4F3F8-DC00-444B-AA2B-C0C7637EF531}">
      <dgm:prSet/>
      <dgm:spPr/>
      <dgm:t>
        <a:bodyPr/>
        <a:lstStyle/>
        <a:p>
          <a:endParaRPr lang="en-US"/>
        </a:p>
      </dgm:t>
    </dgm:pt>
    <dgm:pt modelId="{69A8B34F-D4E3-4B4A-8E90-78C299573A72}" type="sibTrans" cxnId="{4FE4F3F8-DC00-444B-AA2B-C0C7637EF531}">
      <dgm:prSet phldrT="02" phldr="0"/>
      <dgm:spPr/>
      <dgm:t>
        <a:bodyPr/>
        <a:lstStyle/>
        <a:p>
          <a:r>
            <a:rPr lang="en-US"/>
            <a:t>02</a:t>
          </a:r>
        </a:p>
      </dgm:t>
    </dgm:pt>
    <dgm:pt modelId="{1A87260A-2DB7-4B1D-97BC-87A04D98C024}">
      <dgm:prSet/>
      <dgm:spPr/>
      <dgm:t>
        <a:bodyPr/>
        <a:lstStyle/>
        <a:p>
          <a:r>
            <a:rPr lang="en-IN" dirty="0"/>
            <a:t>Implementation Of </a:t>
          </a:r>
          <a:r>
            <a:rPr lang="en-IN" dirty="0" err="1"/>
            <a:t>Tensorflow</a:t>
          </a:r>
          <a:r>
            <a:rPr lang="en-IN" dirty="0"/>
            <a:t> And Caffe Frameworks: In View Of Application </a:t>
          </a:r>
          <a:endParaRPr lang="en-US" dirty="0"/>
        </a:p>
      </dgm:t>
    </dgm:pt>
    <dgm:pt modelId="{71363DE5-FFAA-40AA-8138-5A31B02D63B8}" type="parTrans" cxnId="{C50A1CE7-37B7-442A-95B8-FB9B4F8A0534}">
      <dgm:prSet/>
      <dgm:spPr/>
      <dgm:t>
        <a:bodyPr/>
        <a:lstStyle/>
        <a:p>
          <a:endParaRPr lang="en-US"/>
        </a:p>
      </dgm:t>
    </dgm:pt>
    <dgm:pt modelId="{CB2056EE-7858-4EE2-85D6-498B072CD707}" type="sibTrans" cxnId="{C50A1CE7-37B7-442A-95B8-FB9B4F8A0534}">
      <dgm:prSet phldrT="03" phldr="0"/>
      <dgm:spPr/>
      <dgm:t>
        <a:bodyPr/>
        <a:lstStyle/>
        <a:p>
          <a:r>
            <a:rPr lang="en-US"/>
            <a:t>03</a:t>
          </a:r>
        </a:p>
      </dgm:t>
    </dgm:pt>
    <dgm:pt modelId="{0F993D4C-6DBA-4C0E-BB32-972124B5ED7C}">
      <dgm:prSet/>
      <dgm:spPr/>
      <dgm:t>
        <a:bodyPr/>
        <a:lstStyle/>
        <a:p>
          <a:r>
            <a:rPr lang="en-IN"/>
            <a:t>Face Mask Detection Using MobileNetV2 in The Era of COVID-19 Pandemic </a:t>
          </a:r>
          <a:endParaRPr lang="en-US"/>
        </a:p>
      </dgm:t>
    </dgm:pt>
    <dgm:pt modelId="{AA965FE8-E385-44EB-9B89-A93B8D95D01D}" type="parTrans" cxnId="{36B962E8-EF88-4116-8144-340CFC81C9B0}">
      <dgm:prSet/>
      <dgm:spPr/>
      <dgm:t>
        <a:bodyPr/>
        <a:lstStyle/>
        <a:p>
          <a:endParaRPr lang="en-US"/>
        </a:p>
      </dgm:t>
    </dgm:pt>
    <dgm:pt modelId="{37CA6159-3117-4F8C-84ED-8B34C301F247}" type="sibTrans" cxnId="{36B962E8-EF88-4116-8144-340CFC81C9B0}">
      <dgm:prSet phldrT="04" phldr="0"/>
      <dgm:spPr/>
      <dgm:t>
        <a:bodyPr/>
        <a:lstStyle/>
        <a:p>
          <a:r>
            <a:rPr lang="en-US"/>
            <a:t>04</a:t>
          </a:r>
        </a:p>
      </dgm:t>
    </dgm:pt>
    <dgm:pt modelId="{4AE4D7C5-C667-446D-A7F9-4294AE45174B}" type="pres">
      <dgm:prSet presAssocID="{CC0D8A07-8752-47AD-8E0F-82B0DF40881A}" presName="Name0" presStyleCnt="0">
        <dgm:presLayoutVars>
          <dgm:animLvl val="lvl"/>
          <dgm:resizeHandles val="exact"/>
        </dgm:presLayoutVars>
      </dgm:prSet>
      <dgm:spPr/>
    </dgm:pt>
    <dgm:pt modelId="{752A6705-F98B-4EEA-A632-577D805028C6}" type="pres">
      <dgm:prSet presAssocID="{5A0F3BC9-A088-493B-95D5-2931F1783A5D}" presName="compositeNode" presStyleCnt="0">
        <dgm:presLayoutVars>
          <dgm:bulletEnabled val="1"/>
        </dgm:presLayoutVars>
      </dgm:prSet>
      <dgm:spPr/>
    </dgm:pt>
    <dgm:pt modelId="{642C8CC4-5130-482D-AA3E-68A804F9F500}" type="pres">
      <dgm:prSet presAssocID="{5A0F3BC9-A088-493B-95D5-2931F1783A5D}" presName="bgRect" presStyleLbl="alignNode1" presStyleIdx="0" presStyleCnt="4"/>
      <dgm:spPr/>
    </dgm:pt>
    <dgm:pt modelId="{EADA9C21-37A4-4E91-BFE8-6834A6AC8313}" type="pres">
      <dgm:prSet presAssocID="{8288155F-67C6-4435-BB9C-2E7C7FCA28F5}" presName="sibTransNodeRect" presStyleLbl="alignNode1" presStyleIdx="0" presStyleCnt="4">
        <dgm:presLayoutVars>
          <dgm:chMax val="0"/>
          <dgm:bulletEnabled val="1"/>
        </dgm:presLayoutVars>
      </dgm:prSet>
      <dgm:spPr/>
    </dgm:pt>
    <dgm:pt modelId="{19CEF1BE-2A9F-401E-BB50-20508EF6A288}" type="pres">
      <dgm:prSet presAssocID="{5A0F3BC9-A088-493B-95D5-2931F1783A5D}" presName="nodeRect" presStyleLbl="alignNode1" presStyleIdx="0" presStyleCnt="4">
        <dgm:presLayoutVars>
          <dgm:bulletEnabled val="1"/>
        </dgm:presLayoutVars>
      </dgm:prSet>
      <dgm:spPr/>
    </dgm:pt>
    <dgm:pt modelId="{07A16FF9-866B-47B2-9C6A-99571FEEB768}" type="pres">
      <dgm:prSet presAssocID="{8288155F-67C6-4435-BB9C-2E7C7FCA28F5}" presName="sibTrans" presStyleCnt="0"/>
      <dgm:spPr/>
    </dgm:pt>
    <dgm:pt modelId="{C8FAC1BC-6D20-4321-A201-EBEF44298FBD}" type="pres">
      <dgm:prSet presAssocID="{843B214E-E228-4394-BD27-6F9E52B4687E}" presName="compositeNode" presStyleCnt="0">
        <dgm:presLayoutVars>
          <dgm:bulletEnabled val="1"/>
        </dgm:presLayoutVars>
      </dgm:prSet>
      <dgm:spPr/>
    </dgm:pt>
    <dgm:pt modelId="{CBC568CC-61E0-4329-9869-4D5A5775B836}" type="pres">
      <dgm:prSet presAssocID="{843B214E-E228-4394-BD27-6F9E52B4687E}" presName="bgRect" presStyleLbl="alignNode1" presStyleIdx="1" presStyleCnt="4"/>
      <dgm:spPr/>
    </dgm:pt>
    <dgm:pt modelId="{E25EBBBB-2AD6-460F-A5C3-E559E4FDBCF2}" type="pres">
      <dgm:prSet presAssocID="{69A8B34F-D4E3-4B4A-8E90-78C299573A72}" presName="sibTransNodeRect" presStyleLbl="alignNode1" presStyleIdx="1" presStyleCnt="4">
        <dgm:presLayoutVars>
          <dgm:chMax val="0"/>
          <dgm:bulletEnabled val="1"/>
        </dgm:presLayoutVars>
      </dgm:prSet>
      <dgm:spPr/>
    </dgm:pt>
    <dgm:pt modelId="{23B29DF7-988E-4F97-BEDD-8BD821B05B6F}" type="pres">
      <dgm:prSet presAssocID="{843B214E-E228-4394-BD27-6F9E52B4687E}" presName="nodeRect" presStyleLbl="alignNode1" presStyleIdx="1" presStyleCnt="4">
        <dgm:presLayoutVars>
          <dgm:bulletEnabled val="1"/>
        </dgm:presLayoutVars>
      </dgm:prSet>
      <dgm:spPr/>
    </dgm:pt>
    <dgm:pt modelId="{2765B914-E2E1-4F8B-AC6B-A74DD46BEE27}" type="pres">
      <dgm:prSet presAssocID="{69A8B34F-D4E3-4B4A-8E90-78C299573A72}" presName="sibTrans" presStyleCnt="0"/>
      <dgm:spPr/>
    </dgm:pt>
    <dgm:pt modelId="{97955411-8E43-4017-8086-02BE03222BBE}" type="pres">
      <dgm:prSet presAssocID="{1A87260A-2DB7-4B1D-97BC-87A04D98C024}" presName="compositeNode" presStyleCnt="0">
        <dgm:presLayoutVars>
          <dgm:bulletEnabled val="1"/>
        </dgm:presLayoutVars>
      </dgm:prSet>
      <dgm:spPr/>
    </dgm:pt>
    <dgm:pt modelId="{573FA0BA-6898-4B8C-806F-95AC5E20F98E}" type="pres">
      <dgm:prSet presAssocID="{1A87260A-2DB7-4B1D-97BC-87A04D98C024}" presName="bgRect" presStyleLbl="alignNode1" presStyleIdx="2" presStyleCnt="4"/>
      <dgm:spPr/>
    </dgm:pt>
    <dgm:pt modelId="{C67ADFEE-2A23-45C6-B869-3948C9102DC1}" type="pres">
      <dgm:prSet presAssocID="{CB2056EE-7858-4EE2-85D6-498B072CD707}" presName="sibTransNodeRect" presStyleLbl="alignNode1" presStyleIdx="2" presStyleCnt="4">
        <dgm:presLayoutVars>
          <dgm:chMax val="0"/>
          <dgm:bulletEnabled val="1"/>
        </dgm:presLayoutVars>
      </dgm:prSet>
      <dgm:spPr/>
    </dgm:pt>
    <dgm:pt modelId="{9B84AB49-FFEC-4208-8574-D9336AD16E7C}" type="pres">
      <dgm:prSet presAssocID="{1A87260A-2DB7-4B1D-97BC-87A04D98C024}" presName="nodeRect" presStyleLbl="alignNode1" presStyleIdx="2" presStyleCnt="4">
        <dgm:presLayoutVars>
          <dgm:bulletEnabled val="1"/>
        </dgm:presLayoutVars>
      </dgm:prSet>
      <dgm:spPr/>
    </dgm:pt>
    <dgm:pt modelId="{235C2AEC-4EB5-424B-890E-316298E365C7}" type="pres">
      <dgm:prSet presAssocID="{CB2056EE-7858-4EE2-85D6-498B072CD707}" presName="sibTrans" presStyleCnt="0"/>
      <dgm:spPr/>
    </dgm:pt>
    <dgm:pt modelId="{CF1B2160-CB0E-425B-B185-F3D96A92DB77}" type="pres">
      <dgm:prSet presAssocID="{0F993D4C-6DBA-4C0E-BB32-972124B5ED7C}" presName="compositeNode" presStyleCnt="0">
        <dgm:presLayoutVars>
          <dgm:bulletEnabled val="1"/>
        </dgm:presLayoutVars>
      </dgm:prSet>
      <dgm:spPr/>
    </dgm:pt>
    <dgm:pt modelId="{D85EE932-08BF-4AD8-BA31-C8132FBF8D78}" type="pres">
      <dgm:prSet presAssocID="{0F993D4C-6DBA-4C0E-BB32-972124B5ED7C}" presName="bgRect" presStyleLbl="alignNode1" presStyleIdx="3" presStyleCnt="4"/>
      <dgm:spPr/>
    </dgm:pt>
    <dgm:pt modelId="{E0E8C787-10D1-4D41-BEEB-832B6AC71AFA}" type="pres">
      <dgm:prSet presAssocID="{37CA6159-3117-4F8C-84ED-8B34C301F247}" presName="sibTransNodeRect" presStyleLbl="alignNode1" presStyleIdx="3" presStyleCnt="4">
        <dgm:presLayoutVars>
          <dgm:chMax val="0"/>
          <dgm:bulletEnabled val="1"/>
        </dgm:presLayoutVars>
      </dgm:prSet>
      <dgm:spPr/>
    </dgm:pt>
    <dgm:pt modelId="{1E75C5BC-08DA-4CD2-9EBE-1261BE1CCC98}" type="pres">
      <dgm:prSet presAssocID="{0F993D4C-6DBA-4C0E-BB32-972124B5ED7C}" presName="nodeRect" presStyleLbl="alignNode1" presStyleIdx="3" presStyleCnt="4">
        <dgm:presLayoutVars>
          <dgm:bulletEnabled val="1"/>
        </dgm:presLayoutVars>
      </dgm:prSet>
      <dgm:spPr/>
    </dgm:pt>
  </dgm:ptLst>
  <dgm:cxnLst>
    <dgm:cxn modelId="{099D5707-350F-43D1-8357-D93E10E1098C}" type="presOf" srcId="{CB2056EE-7858-4EE2-85D6-498B072CD707}" destId="{C67ADFEE-2A23-45C6-B869-3948C9102DC1}" srcOrd="0" destOrd="0" presId="urn:microsoft.com/office/officeart/2016/7/layout/LinearBlockProcessNumbered"/>
    <dgm:cxn modelId="{BCCFAE09-4B97-469F-A1DE-B25E9910846C}" type="presOf" srcId="{0F993D4C-6DBA-4C0E-BB32-972124B5ED7C}" destId="{D85EE932-08BF-4AD8-BA31-C8132FBF8D78}" srcOrd="0" destOrd="0" presId="urn:microsoft.com/office/officeart/2016/7/layout/LinearBlockProcessNumbered"/>
    <dgm:cxn modelId="{21EFE50A-C449-45F0-AB68-9104F2A39A79}" type="presOf" srcId="{5A0F3BC9-A088-493B-95D5-2931F1783A5D}" destId="{19CEF1BE-2A9F-401E-BB50-20508EF6A288}" srcOrd="1" destOrd="0" presId="urn:microsoft.com/office/officeart/2016/7/layout/LinearBlockProcessNumbered"/>
    <dgm:cxn modelId="{6D10D724-D433-4666-A2BC-B939FA1305C3}" type="presOf" srcId="{37CA6159-3117-4F8C-84ED-8B34C301F247}" destId="{E0E8C787-10D1-4D41-BEEB-832B6AC71AFA}" srcOrd="0" destOrd="0" presId="urn:microsoft.com/office/officeart/2016/7/layout/LinearBlockProcessNumbered"/>
    <dgm:cxn modelId="{AEC96325-3F03-42DC-9A7D-8A02234862C8}" srcId="{CC0D8A07-8752-47AD-8E0F-82B0DF40881A}" destId="{5A0F3BC9-A088-493B-95D5-2931F1783A5D}" srcOrd="0" destOrd="0" parTransId="{32114430-30AA-4D4E-A11D-E48309B297B1}" sibTransId="{8288155F-67C6-4435-BB9C-2E7C7FCA28F5}"/>
    <dgm:cxn modelId="{A9192749-6084-41A2-869C-A46B599A1F41}" type="presOf" srcId="{5A0F3BC9-A088-493B-95D5-2931F1783A5D}" destId="{642C8CC4-5130-482D-AA3E-68A804F9F500}" srcOrd="0" destOrd="0" presId="urn:microsoft.com/office/officeart/2016/7/layout/LinearBlockProcessNumbered"/>
    <dgm:cxn modelId="{EBCAB24C-54EE-48DA-85F7-022BD6C9016F}" type="presOf" srcId="{1A87260A-2DB7-4B1D-97BC-87A04D98C024}" destId="{573FA0BA-6898-4B8C-806F-95AC5E20F98E}" srcOrd="0" destOrd="0" presId="urn:microsoft.com/office/officeart/2016/7/layout/LinearBlockProcessNumbered"/>
    <dgm:cxn modelId="{B0866A4E-C034-4C26-8772-70D8443B3E31}" type="presOf" srcId="{1A87260A-2DB7-4B1D-97BC-87A04D98C024}" destId="{9B84AB49-FFEC-4208-8574-D9336AD16E7C}" srcOrd="1" destOrd="0" presId="urn:microsoft.com/office/officeart/2016/7/layout/LinearBlockProcessNumbered"/>
    <dgm:cxn modelId="{DEBD9E62-7EE3-4C98-ABC0-EAEE6330D7FB}" type="presOf" srcId="{0F993D4C-6DBA-4C0E-BB32-972124B5ED7C}" destId="{1E75C5BC-08DA-4CD2-9EBE-1261BE1CCC98}" srcOrd="1" destOrd="0" presId="urn:microsoft.com/office/officeart/2016/7/layout/LinearBlockProcessNumbered"/>
    <dgm:cxn modelId="{F0F909A5-38EA-4036-88C4-E163E491E8B3}" type="presOf" srcId="{843B214E-E228-4394-BD27-6F9E52B4687E}" destId="{23B29DF7-988E-4F97-BEDD-8BD821B05B6F}" srcOrd="1" destOrd="0" presId="urn:microsoft.com/office/officeart/2016/7/layout/LinearBlockProcessNumbered"/>
    <dgm:cxn modelId="{2A2FBDAE-951E-450C-9AFD-7FA2C8014DB7}" type="presOf" srcId="{8288155F-67C6-4435-BB9C-2E7C7FCA28F5}" destId="{EADA9C21-37A4-4E91-BFE8-6834A6AC8313}" srcOrd="0" destOrd="0" presId="urn:microsoft.com/office/officeart/2016/7/layout/LinearBlockProcessNumbered"/>
    <dgm:cxn modelId="{1BD600B6-7BF5-418D-90EC-24A88F19B97B}" type="presOf" srcId="{69A8B34F-D4E3-4B4A-8E90-78C299573A72}" destId="{E25EBBBB-2AD6-460F-A5C3-E559E4FDBCF2}" srcOrd="0" destOrd="0" presId="urn:microsoft.com/office/officeart/2016/7/layout/LinearBlockProcessNumbered"/>
    <dgm:cxn modelId="{C50A1CE7-37B7-442A-95B8-FB9B4F8A0534}" srcId="{CC0D8A07-8752-47AD-8E0F-82B0DF40881A}" destId="{1A87260A-2DB7-4B1D-97BC-87A04D98C024}" srcOrd="2" destOrd="0" parTransId="{71363DE5-FFAA-40AA-8138-5A31B02D63B8}" sibTransId="{CB2056EE-7858-4EE2-85D6-498B072CD707}"/>
    <dgm:cxn modelId="{36B962E8-EF88-4116-8144-340CFC81C9B0}" srcId="{CC0D8A07-8752-47AD-8E0F-82B0DF40881A}" destId="{0F993D4C-6DBA-4C0E-BB32-972124B5ED7C}" srcOrd="3" destOrd="0" parTransId="{AA965FE8-E385-44EB-9B89-A93B8D95D01D}" sibTransId="{37CA6159-3117-4F8C-84ED-8B34C301F247}"/>
    <dgm:cxn modelId="{608D55EF-28B7-4AB1-B517-AC0BE645F1FE}" type="presOf" srcId="{843B214E-E228-4394-BD27-6F9E52B4687E}" destId="{CBC568CC-61E0-4329-9869-4D5A5775B836}" srcOrd="0" destOrd="0" presId="urn:microsoft.com/office/officeart/2016/7/layout/LinearBlockProcessNumbered"/>
    <dgm:cxn modelId="{C1F4BBF4-B092-4958-8140-64C944BFB1B3}" type="presOf" srcId="{CC0D8A07-8752-47AD-8E0F-82B0DF40881A}" destId="{4AE4D7C5-C667-446D-A7F9-4294AE45174B}" srcOrd="0" destOrd="0" presId="urn:microsoft.com/office/officeart/2016/7/layout/LinearBlockProcessNumbered"/>
    <dgm:cxn modelId="{4FE4F3F8-DC00-444B-AA2B-C0C7637EF531}" srcId="{CC0D8A07-8752-47AD-8E0F-82B0DF40881A}" destId="{843B214E-E228-4394-BD27-6F9E52B4687E}" srcOrd="1" destOrd="0" parTransId="{388A385A-6763-4578-BBA4-B3E334EA4DF6}" sibTransId="{69A8B34F-D4E3-4B4A-8E90-78C299573A72}"/>
    <dgm:cxn modelId="{3EC20E28-BBCC-4D96-B394-8247A4F93D0F}" type="presParOf" srcId="{4AE4D7C5-C667-446D-A7F9-4294AE45174B}" destId="{752A6705-F98B-4EEA-A632-577D805028C6}" srcOrd="0" destOrd="0" presId="urn:microsoft.com/office/officeart/2016/7/layout/LinearBlockProcessNumbered"/>
    <dgm:cxn modelId="{DC9E78C6-A9B7-43B6-8C26-2FBBC40FCA22}" type="presParOf" srcId="{752A6705-F98B-4EEA-A632-577D805028C6}" destId="{642C8CC4-5130-482D-AA3E-68A804F9F500}" srcOrd="0" destOrd="0" presId="urn:microsoft.com/office/officeart/2016/7/layout/LinearBlockProcessNumbered"/>
    <dgm:cxn modelId="{F8C107BB-0713-4F35-B0A3-1A41DC8DA6A9}" type="presParOf" srcId="{752A6705-F98B-4EEA-A632-577D805028C6}" destId="{EADA9C21-37A4-4E91-BFE8-6834A6AC8313}" srcOrd="1" destOrd="0" presId="urn:microsoft.com/office/officeart/2016/7/layout/LinearBlockProcessNumbered"/>
    <dgm:cxn modelId="{53F1835E-72F3-496D-BB0C-77D409100AE9}" type="presParOf" srcId="{752A6705-F98B-4EEA-A632-577D805028C6}" destId="{19CEF1BE-2A9F-401E-BB50-20508EF6A288}" srcOrd="2" destOrd="0" presId="urn:microsoft.com/office/officeart/2016/7/layout/LinearBlockProcessNumbered"/>
    <dgm:cxn modelId="{D5E64660-8A4D-4CD9-8BFE-8280259ED2E0}" type="presParOf" srcId="{4AE4D7C5-C667-446D-A7F9-4294AE45174B}" destId="{07A16FF9-866B-47B2-9C6A-99571FEEB768}" srcOrd="1" destOrd="0" presId="urn:microsoft.com/office/officeart/2016/7/layout/LinearBlockProcessNumbered"/>
    <dgm:cxn modelId="{63BBB691-BD48-4F81-83D9-B2BC22623F3F}" type="presParOf" srcId="{4AE4D7C5-C667-446D-A7F9-4294AE45174B}" destId="{C8FAC1BC-6D20-4321-A201-EBEF44298FBD}" srcOrd="2" destOrd="0" presId="urn:microsoft.com/office/officeart/2016/7/layout/LinearBlockProcessNumbered"/>
    <dgm:cxn modelId="{0DF7764A-BE47-4E7D-B178-E01823857D80}" type="presParOf" srcId="{C8FAC1BC-6D20-4321-A201-EBEF44298FBD}" destId="{CBC568CC-61E0-4329-9869-4D5A5775B836}" srcOrd="0" destOrd="0" presId="urn:microsoft.com/office/officeart/2016/7/layout/LinearBlockProcessNumbered"/>
    <dgm:cxn modelId="{6644FB1D-6ACF-4689-83FA-875475F9805E}" type="presParOf" srcId="{C8FAC1BC-6D20-4321-A201-EBEF44298FBD}" destId="{E25EBBBB-2AD6-460F-A5C3-E559E4FDBCF2}" srcOrd="1" destOrd="0" presId="urn:microsoft.com/office/officeart/2016/7/layout/LinearBlockProcessNumbered"/>
    <dgm:cxn modelId="{63FBF5DA-4958-4806-88D0-4295F7652809}" type="presParOf" srcId="{C8FAC1BC-6D20-4321-A201-EBEF44298FBD}" destId="{23B29DF7-988E-4F97-BEDD-8BD821B05B6F}" srcOrd="2" destOrd="0" presId="urn:microsoft.com/office/officeart/2016/7/layout/LinearBlockProcessNumbered"/>
    <dgm:cxn modelId="{EEC03B09-2811-4D2D-ADB8-3294DFBA61DF}" type="presParOf" srcId="{4AE4D7C5-C667-446D-A7F9-4294AE45174B}" destId="{2765B914-E2E1-4F8B-AC6B-A74DD46BEE27}" srcOrd="3" destOrd="0" presId="urn:microsoft.com/office/officeart/2016/7/layout/LinearBlockProcessNumbered"/>
    <dgm:cxn modelId="{85C4A04C-309E-4A6D-9D26-D0E54A2E21BA}" type="presParOf" srcId="{4AE4D7C5-C667-446D-A7F9-4294AE45174B}" destId="{97955411-8E43-4017-8086-02BE03222BBE}" srcOrd="4" destOrd="0" presId="urn:microsoft.com/office/officeart/2016/7/layout/LinearBlockProcessNumbered"/>
    <dgm:cxn modelId="{9792ADED-216E-49C0-B6D8-078FC9665B79}" type="presParOf" srcId="{97955411-8E43-4017-8086-02BE03222BBE}" destId="{573FA0BA-6898-4B8C-806F-95AC5E20F98E}" srcOrd="0" destOrd="0" presId="urn:microsoft.com/office/officeart/2016/7/layout/LinearBlockProcessNumbered"/>
    <dgm:cxn modelId="{85540547-D840-43A4-BF49-F987EF29FB68}" type="presParOf" srcId="{97955411-8E43-4017-8086-02BE03222BBE}" destId="{C67ADFEE-2A23-45C6-B869-3948C9102DC1}" srcOrd="1" destOrd="0" presId="urn:microsoft.com/office/officeart/2016/7/layout/LinearBlockProcessNumbered"/>
    <dgm:cxn modelId="{CFF591C0-5CE7-45EC-95B3-8548FAF47EE2}" type="presParOf" srcId="{97955411-8E43-4017-8086-02BE03222BBE}" destId="{9B84AB49-FFEC-4208-8574-D9336AD16E7C}" srcOrd="2" destOrd="0" presId="urn:microsoft.com/office/officeart/2016/7/layout/LinearBlockProcessNumbered"/>
    <dgm:cxn modelId="{8970F047-5429-4429-B1FF-58F6656BCD3B}" type="presParOf" srcId="{4AE4D7C5-C667-446D-A7F9-4294AE45174B}" destId="{235C2AEC-4EB5-424B-890E-316298E365C7}" srcOrd="5" destOrd="0" presId="urn:microsoft.com/office/officeart/2016/7/layout/LinearBlockProcessNumbered"/>
    <dgm:cxn modelId="{6725A8E7-89AB-4141-A327-6054CA67CEA7}" type="presParOf" srcId="{4AE4D7C5-C667-446D-A7F9-4294AE45174B}" destId="{CF1B2160-CB0E-425B-B185-F3D96A92DB77}" srcOrd="6" destOrd="0" presId="urn:microsoft.com/office/officeart/2016/7/layout/LinearBlockProcessNumbered"/>
    <dgm:cxn modelId="{11BE37B6-9EE9-44BC-BECF-0A3658B94D32}" type="presParOf" srcId="{CF1B2160-CB0E-425B-B185-F3D96A92DB77}" destId="{D85EE932-08BF-4AD8-BA31-C8132FBF8D78}" srcOrd="0" destOrd="0" presId="urn:microsoft.com/office/officeart/2016/7/layout/LinearBlockProcessNumbered"/>
    <dgm:cxn modelId="{A8860A08-46A4-4357-ABB7-BAA3CADAD9FA}" type="presParOf" srcId="{CF1B2160-CB0E-425B-B185-F3D96A92DB77}" destId="{E0E8C787-10D1-4D41-BEEB-832B6AC71AFA}" srcOrd="1" destOrd="0" presId="urn:microsoft.com/office/officeart/2016/7/layout/LinearBlockProcessNumbered"/>
    <dgm:cxn modelId="{D5E38E76-AFB5-4073-8780-3B70AE4E3AFE}" type="presParOf" srcId="{CF1B2160-CB0E-425B-B185-F3D96A92DB77}" destId="{1E75C5BC-08DA-4CD2-9EBE-1261BE1CCC98}"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5940FB-8FAE-4153-9A4C-A576B13C4A0F}"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IN"/>
        </a:p>
      </dgm:t>
    </dgm:pt>
    <dgm:pt modelId="{2B586740-F365-44AF-A6BE-18353AC6E6EC}">
      <dgm:prSet/>
      <dgm:spPr/>
      <dgm:t>
        <a:bodyPr/>
        <a:lstStyle/>
        <a:p>
          <a:r>
            <a:rPr lang="en-IN"/>
            <a:t>Load face mask dataset</a:t>
          </a:r>
        </a:p>
      </dgm:t>
    </dgm:pt>
    <dgm:pt modelId="{D2A4B0DC-180D-4C2C-BDC3-CB3A69059F48}" type="parTrans" cxnId="{62E4A777-6F34-42FE-B851-DB798A754472}">
      <dgm:prSet/>
      <dgm:spPr/>
      <dgm:t>
        <a:bodyPr/>
        <a:lstStyle/>
        <a:p>
          <a:endParaRPr lang="en-IN"/>
        </a:p>
      </dgm:t>
    </dgm:pt>
    <dgm:pt modelId="{7BEA3F45-D3DF-45F7-9908-74EC2E77E7D6}" type="sibTrans" cxnId="{62E4A777-6F34-42FE-B851-DB798A754472}">
      <dgm:prSet>
        <dgm:style>
          <a:lnRef idx="3">
            <a:schemeClr val="accent1"/>
          </a:lnRef>
          <a:fillRef idx="0">
            <a:schemeClr val="accent1"/>
          </a:fillRef>
          <a:effectRef idx="2">
            <a:schemeClr val="accent1"/>
          </a:effectRef>
          <a:fontRef idx="minor">
            <a:schemeClr val="tx1"/>
          </a:fontRef>
        </dgm:style>
      </dgm:prSet>
      <dgm:spPr/>
      <dgm:t>
        <a:bodyPr/>
        <a:lstStyle/>
        <a:p>
          <a:endParaRPr lang="en-IN" b="1"/>
        </a:p>
      </dgm:t>
    </dgm:pt>
    <dgm:pt modelId="{7AC65DCF-9A07-4C32-92CC-54C618BCA594}">
      <dgm:prSet/>
      <dgm:spPr/>
      <dgm:t>
        <a:bodyPr/>
        <a:lstStyle/>
        <a:p>
          <a:r>
            <a:rPr lang="en-IN" dirty="0"/>
            <a:t>Train face mask classifier with Keras/</a:t>
          </a:r>
          <a:r>
            <a:rPr lang="en-IN" dirty="0" err="1"/>
            <a:t>Tensorflow</a:t>
          </a:r>
          <a:endParaRPr lang="en-IN" dirty="0"/>
        </a:p>
      </dgm:t>
    </dgm:pt>
    <dgm:pt modelId="{22A122A6-2694-4B28-A0B0-62504AD42799}" type="parTrans" cxnId="{3B939718-26EB-49CB-8565-5B59F592BC86}">
      <dgm:prSet/>
      <dgm:spPr/>
      <dgm:t>
        <a:bodyPr/>
        <a:lstStyle/>
        <a:p>
          <a:endParaRPr lang="en-IN"/>
        </a:p>
      </dgm:t>
    </dgm:pt>
    <dgm:pt modelId="{51FD9650-4E17-440C-BCA8-8D17A25373AC}" type="sibTrans" cxnId="{3B939718-26EB-49CB-8565-5B59F592BC86}">
      <dgm:prSet>
        <dgm:style>
          <a:lnRef idx="3">
            <a:schemeClr val="accent1"/>
          </a:lnRef>
          <a:fillRef idx="0">
            <a:schemeClr val="accent1"/>
          </a:fillRef>
          <a:effectRef idx="2">
            <a:schemeClr val="accent1"/>
          </a:effectRef>
          <a:fontRef idx="minor">
            <a:schemeClr val="tx1"/>
          </a:fontRef>
        </dgm:style>
      </dgm:prSet>
      <dgm:spPr/>
      <dgm:t>
        <a:bodyPr/>
        <a:lstStyle/>
        <a:p>
          <a:endParaRPr lang="en-IN"/>
        </a:p>
      </dgm:t>
    </dgm:pt>
    <dgm:pt modelId="{498DCC63-A634-4785-8619-6F327F6CF3E4}">
      <dgm:prSet/>
      <dgm:spPr/>
      <dgm:t>
        <a:bodyPr/>
        <a:lstStyle/>
        <a:p>
          <a:r>
            <a:rPr lang="en-IN"/>
            <a:t>Serialize face mask classifier to disk</a:t>
          </a:r>
        </a:p>
      </dgm:t>
    </dgm:pt>
    <dgm:pt modelId="{3961BB78-735E-4CE8-9098-DFED065FE44D}" type="parTrans" cxnId="{14CBD76A-DEE0-4EC3-94E9-AF53D6DB36B2}">
      <dgm:prSet/>
      <dgm:spPr/>
      <dgm:t>
        <a:bodyPr/>
        <a:lstStyle/>
        <a:p>
          <a:endParaRPr lang="en-IN"/>
        </a:p>
      </dgm:t>
    </dgm:pt>
    <dgm:pt modelId="{5C350EF1-FB04-47E4-8764-AE070F25FCE3}" type="sibTrans" cxnId="{14CBD76A-DEE0-4EC3-94E9-AF53D6DB36B2}">
      <dgm:prSet>
        <dgm:style>
          <a:lnRef idx="3">
            <a:schemeClr val="accent1"/>
          </a:lnRef>
          <a:fillRef idx="0">
            <a:schemeClr val="accent1"/>
          </a:fillRef>
          <a:effectRef idx="2">
            <a:schemeClr val="accent1"/>
          </a:effectRef>
          <a:fontRef idx="minor">
            <a:schemeClr val="tx1"/>
          </a:fontRef>
        </dgm:style>
      </dgm:prSet>
      <dgm:spPr/>
      <dgm:t>
        <a:bodyPr/>
        <a:lstStyle/>
        <a:p>
          <a:endParaRPr lang="en-IN"/>
        </a:p>
      </dgm:t>
    </dgm:pt>
    <dgm:pt modelId="{7DDA1977-DCE2-4FB4-8B0F-6FD734A85EED}">
      <dgm:prSet/>
      <dgm:spPr/>
      <dgm:t>
        <a:bodyPr/>
        <a:lstStyle/>
        <a:p>
          <a:r>
            <a:rPr lang="en-IN"/>
            <a:t>Building the model</a:t>
          </a:r>
        </a:p>
      </dgm:t>
    </dgm:pt>
    <dgm:pt modelId="{7A4D09F1-D8DB-443A-B25A-5F1164ACA2DD}" type="parTrans" cxnId="{A07B3CEF-CC66-49AC-80A0-15AD6B663F4C}">
      <dgm:prSet/>
      <dgm:spPr/>
      <dgm:t>
        <a:bodyPr/>
        <a:lstStyle/>
        <a:p>
          <a:endParaRPr lang="en-IN"/>
        </a:p>
      </dgm:t>
    </dgm:pt>
    <dgm:pt modelId="{BF9817E9-FD4C-4F76-94D2-72B0AA229044}" type="sibTrans" cxnId="{A07B3CEF-CC66-49AC-80A0-15AD6B663F4C}">
      <dgm:prSet>
        <dgm:style>
          <a:lnRef idx="3">
            <a:schemeClr val="accent1"/>
          </a:lnRef>
          <a:fillRef idx="0">
            <a:schemeClr val="accent1"/>
          </a:fillRef>
          <a:effectRef idx="2">
            <a:schemeClr val="accent1"/>
          </a:effectRef>
          <a:fontRef idx="minor">
            <a:schemeClr val="tx1"/>
          </a:fontRef>
        </dgm:style>
      </dgm:prSet>
      <dgm:spPr/>
      <dgm:t>
        <a:bodyPr/>
        <a:lstStyle/>
        <a:p>
          <a:endParaRPr lang="en-IN"/>
        </a:p>
      </dgm:t>
    </dgm:pt>
    <dgm:pt modelId="{8ABF8C42-D54C-4A5F-B143-2F70E4FED328}">
      <dgm:prSet/>
      <dgm:spPr/>
      <dgm:t>
        <a:bodyPr/>
        <a:lstStyle/>
        <a:p>
          <a:r>
            <a:rPr lang="en-IN"/>
            <a:t>Detect</a:t>
          </a:r>
          <a:r>
            <a:rPr lang="en-IN" baseline="0"/>
            <a:t> faces on video stream</a:t>
          </a:r>
          <a:endParaRPr lang="en-IN"/>
        </a:p>
      </dgm:t>
    </dgm:pt>
    <dgm:pt modelId="{84A067F0-F189-4BCE-9805-507CE7785C41}" type="parTrans" cxnId="{5F3FB7D5-9238-4C9C-8B7B-6245A5E8943B}">
      <dgm:prSet/>
      <dgm:spPr/>
      <dgm:t>
        <a:bodyPr/>
        <a:lstStyle/>
        <a:p>
          <a:endParaRPr lang="en-IN"/>
        </a:p>
      </dgm:t>
    </dgm:pt>
    <dgm:pt modelId="{FC151F50-1511-4698-8C01-12E4330077F6}" type="sibTrans" cxnId="{5F3FB7D5-9238-4C9C-8B7B-6245A5E8943B}">
      <dgm:prSet>
        <dgm:style>
          <a:lnRef idx="3">
            <a:schemeClr val="accent1"/>
          </a:lnRef>
          <a:fillRef idx="0">
            <a:schemeClr val="accent1"/>
          </a:fillRef>
          <a:effectRef idx="2">
            <a:schemeClr val="accent1"/>
          </a:effectRef>
          <a:fontRef idx="minor">
            <a:schemeClr val="tx1"/>
          </a:fontRef>
        </dgm:style>
      </dgm:prSet>
      <dgm:spPr/>
      <dgm:t>
        <a:bodyPr/>
        <a:lstStyle/>
        <a:p>
          <a:endParaRPr lang="en-IN"/>
        </a:p>
      </dgm:t>
    </dgm:pt>
    <dgm:pt modelId="{A3410EFB-FA3B-40F9-A75C-E2488382F37A}">
      <dgm:prSet/>
      <dgm:spPr/>
      <dgm:t>
        <a:bodyPr/>
        <a:lstStyle/>
        <a:p>
          <a:r>
            <a:rPr lang="en-IN"/>
            <a:t>Extract</a:t>
          </a:r>
          <a:r>
            <a:rPr lang="en-IN" baseline="0"/>
            <a:t> each face ROI</a:t>
          </a:r>
          <a:endParaRPr lang="en-IN"/>
        </a:p>
      </dgm:t>
    </dgm:pt>
    <dgm:pt modelId="{8F61D01C-83F8-475C-A79E-0BDC5E7C1BE4}" type="parTrans" cxnId="{1E2B3F8C-6622-4D40-BCFE-EFDFE80803F9}">
      <dgm:prSet/>
      <dgm:spPr/>
      <dgm:t>
        <a:bodyPr/>
        <a:lstStyle/>
        <a:p>
          <a:endParaRPr lang="en-IN"/>
        </a:p>
      </dgm:t>
    </dgm:pt>
    <dgm:pt modelId="{0D9D8CE1-497C-4142-A9B3-80FCF4277514}" type="sibTrans" cxnId="{1E2B3F8C-6622-4D40-BCFE-EFDFE80803F9}">
      <dgm:prSet>
        <dgm:style>
          <a:lnRef idx="3">
            <a:schemeClr val="accent1"/>
          </a:lnRef>
          <a:fillRef idx="0">
            <a:schemeClr val="accent1"/>
          </a:fillRef>
          <a:effectRef idx="2">
            <a:schemeClr val="accent1"/>
          </a:effectRef>
          <a:fontRef idx="minor">
            <a:schemeClr val="tx1"/>
          </a:fontRef>
        </dgm:style>
      </dgm:prSet>
      <dgm:spPr/>
      <dgm:t>
        <a:bodyPr/>
        <a:lstStyle/>
        <a:p>
          <a:endParaRPr lang="en-IN"/>
        </a:p>
      </dgm:t>
    </dgm:pt>
    <dgm:pt modelId="{C0FDD7C2-4AD8-4E7A-8C36-0810F1DE931F}">
      <dgm:prSet/>
      <dgm:spPr/>
      <dgm:t>
        <a:bodyPr/>
        <a:lstStyle/>
        <a:p>
          <a:r>
            <a:rPr lang="en-IN" dirty="0"/>
            <a:t>Apply</a:t>
          </a:r>
          <a:r>
            <a:rPr lang="en-IN" baseline="0" dirty="0"/>
            <a:t> Face mask classifier to each face ROI to determine "Mask" or "No Mask"</a:t>
          </a:r>
          <a:endParaRPr lang="en-IN" dirty="0"/>
        </a:p>
      </dgm:t>
    </dgm:pt>
    <dgm:pt modelId="{4FB46173-71F8-4476-B719-F878B1ABCD61}" type="parTrans" cxnId="{6FF41E95-1B11-4D95-9599-748028CC7D5C}">
      <dgm:prSet/>
      <dgm:spPr/>
      <dgm:t>
        <a:bodyPr/>
        <a:lstStyle/>
        <a:p>
          <a:endParaRPr lang="en-IN"/>
        </a:p>
      </dgm:t>
    </dgm:pt>
    <dgm:pt modelId="{1F06E07E-DE66-4EA1-A4F2-376ECBD44899}" type="sibTrans" cxnId="{6FF41E95-1B11-4D95-9599-748028CC7D5C}">
      <dgm:prSet>
        <dgm:style>
          <a:lnRef idx="3">
            <a:schemeClr val="accent1"/>
          </a:lnRef>
          <a:fillRef idx="0">
            <a:schemeClr val="accent1"/>
          </a:fillRef>
          <a:effectRef idx="2">
            <a:schemeClr val="accent1"/>
          </a:effectRef>
          <a:fontRef idx="minor">
            <a:schemeClr val="tx1"/>
          </a:fontRef>
        </dgm:style>
      </dgm:prSet>
      <dgm:spPr/>
      <dgm:t>
        <a:bodyPr/>
        <a:lstStyle/>
        <a:p>
          <a:endParaRPr lang="en-IN"/>
        </a:p>
      </dgm:t>
    </dgm:pt>
    <dgm:pt modelId="{11A9ED80-BC0C-4077-9078-D0B3F811A634}">
      <dgm:prSet/>
      <dgm:spPr/>
      <dgm:t>
        <a:bodyPr/>
        <a:lstStyle/>
        <a:p>
          <a:r>
            <a:rPr lang="en-IN"/>
            <a:t>Integrate Arduino code in python</a:t>
          </a:r>
        </a:p>
      </dgm:t>
    </dgm:pt>
    <dgm:pt modelId="{68337BEE-5459-4426-906F-BE722210979F}" type="parTrans" cxnId="{1C8FDF53-C8B5-4B76-A858-411D277285BD}">
      <dgm:prSet/>
      <dgm:spPr/>
      <dgm:t>
        <a:bodyPr/>
        <a:lstStyle/>
        <a:p>
          <a:endParaRPr lang="en-IN"/>
        </a:p>
      </dgm:t>
    </dgm:pt>
    <dgm:pt modelId="{56CCAD61-AE2C-48BE-AC37-165818775F6D}" type="sibTrans" cxnId="{1C8FDF53-C8B5-4B76-A858-411D277285BD}">
      <dgm:prSet>
        <dgm:style>
          <a:lnRef idx="3">
            <a:schemeClr val="accent1"/>
          </a:lnRef>
          <a:fillRef idx="0">
            <a:schemeClr val="accent1"/>
          </a:fillRef>
          <a:effectRef idx="2">
            <a:schemeClr val="accent1"/>
          </a:effectRef>
          <a:fontRef idx="minor">
            <a:schemeClr val="tx1"/>
          </a:fontRef>
        </dgm:style>
      </dgm:prSet>
      <dgm:spPr/>
      <dgm:t>
        <a:bodyPr/>
        <a:lstStyle/>
        <a:p>
          <a:endParaRPr lang="en-IN"/>
        </a:p>
      </dgm:t>
    </dgm:pt>
    <dgm:pt modelId="{F263641C-1014-4171-99E9-35EC3C74170B}">
      <dgm:prSet/>
      <dgm:spPr/>
      <dgm:t>
        <a:bodyPr/>
        <a:lstStyle/>
        <a:p>
          <a:r>
            <a:rPr lang="en-IN"/>
            <a:t>Show results on the screen and on Arduino</a:t>
          </a:r>
        </a:p>
      </dgm:t>
    </dgm:pt>
    <dgm:pt modelId="{1BEB6C40-3CEB-495A-BAB9-D515B369BC7A}" type="parTrans" cxnId="{00FF29E1-5847-4CEE-86C0-68DB45874F01}">
      <dgm:prSet/>
      <dgm:spPr/>
      <dgm:t>
        <a:bodyPr/>
        <a:lstStyle/>
        <a:p>
          <a:endParaRPr lang="en-IN"/>
        </a:p>
      </dgm:t>
    </dgm:pt>
    <dgm:pt modelId="{73C4BAD4-86DE-43AA-A085-B6EAF6DE6079}" type="sibTrans" cxnId="{00FF29E1-5847-4CEE-86C0-68DB45874F01}">
      <dgm:prSet/>
      <dgm:spPr/>
      <dgm:t>
        <a:bodyPr/>
        <a:lstStyle/>
        <a:p>
          <a:endParaRPr lang="en-IN"/>
        </a:p>
      </dgm:t>
    </dgm:pt>
    <dgm:pt modelId="{9F0E50B2-63A9-4C9B-B0A3-B90F980F2083}" type="pres">
      <dgm:prSet presAssocID="{EC5940FB-8FAE-4153-9A4C-A576B13C4A0F}" presName="Name0" presStyleCnt="0">
        <dgm:presLayoutVars>
          <dgm:dir/>
          <dgm:resizeHandles val="exact"/>
        </dgm:presLayoutVars>
      </dgm:prSet>
      <dgm:spPr/>
    </dgm:pt>
    <dgm:pt modelId="{2C9EA99A-ABF2-4B0E-B1F2-C12A4C8D60AC}" type="pres">
      <dgm:prSet presAssocID="{2B586740-F365-44AF-A6BE-18353AC6E6EC}" presName="node" presStyleLbl="node1" presStyleIdx="0" presStyleCnt="9">
        <dgm:presLayoutVars>
          <dgm:bulletEnabled val="1"/>
        </dgm:presLayoutVars>
      </dgm:prSet>
      <dgm:spPr/>
    </dgm:pt>
    <dgm:pt modelId="{C6A93B37-D21C-49F6-A099-A99FA351F176}" type="pres">
      <dgm:prSet presAssocID="{7BEA3F45-D3DF-45F7-9908-74EC2E77E7D6}" presName="sibTrans" presStyleLbl="sibTrans1D1" presStyleIdx="0" presStyleCnt="8"/>
      <dgm:spPr/>
    </dgm:pt>
    <dgm:pt modelId="{9C0A05CA-F489-4D7D-A4DA-1543B28D391D}" type="pres">
      <dgm:prSet presAssocID="{7BEA3F45-D3DF-45F7-9908-74EC2E77E7D6}" presName="connectorText" presStyleLbl="sibTrans1D1" presStyleIdx="0" presStyleCnt="8"/>
      <dgm:spPr/>
    </dgm:pt>
    <dgm:pt modelId="{573165D0-9B88-4DE5-BFEB-2D7391D3BAFD}" type="pres">
      <dgm:prSet presAssocID="{7AC65DCF-9A07-4C32-92CC-54C618BCA594}" presName="node" presStyleLbl="node1" presStyleIdx="1" presStyleCnt="9">
        <dgm:presLayoutVars>
          <dgm:bulletEnabled val="1"/>
        </dgm:presLayoutVars>
      </dgm:prSet>
      <dgm:spPr/>
    </dgm:pt>
    <dgm:pt modelId="{1FE1782D-EB4C-4B93-8B16-E3F6EF415956}" type="pres">
      <dgm:prSet presAssocID="{51FD9650-4E17-440C-BCA8-8D17A25373AC}" presName="sibTrans" presStyleLbl="sibTrans1D1" presStyleIdx="1" presStyleCnt="8"/>
      <dgm:spPr/>
    </dgm:pt>
    <dgm:pt modelId="{1E5DE419-3795-4745-B57D-C035F06BFCD5}" type="pres">
      <dgm:prSet presAssocID="{51FD9650-4E17-440C-BCA8-8D17A25373AC}" presName="connectorText" presStyleLbl="sibTrans1D1" presStyleIdx="1" presStyleCnt="8"/>
      <dgm:spPr/>
    </dgm:pt>
    <dgm:pt modelId="{D7208DD4-8D1F-4F5B-8D3A-649AFD634CF9}" type="pres">
      <dgm:prSet presAssocID="{498DCC63-A634-4785-8619-6F327F6CF3E4}" presName="node" presStyleLbl="node1" presStyleIdx="2" presStyleCnt="9">
        <dgm:presLayoutVars>
          <dgm:bulletEnabled val="1"/>
        </dgm:presLayoutVars>
      </dgm:prSet>
      <dgm:spPr/>
    </dgm:pt>
    <dgm:pt modelId="{FCF632D8-FC35-4142-B10D-68C5B14AE4DD}" type="pres">
      <dgm:prSet presAssocID="{5C350EF1-FB04-47E4-8764-AE070F25FCE3}" presName="sibTrans" presStyleLbl="sibTrans1D1" presStyleIdx="2" presStyleCnt="8"/>
      <dgm:spPr/>
    </dgm:pt>
    <dgm:pt modelId="{E252270D-D0E5-477C-83E9-277E91B6CC24}" type="pres">
      <dgm:prSet presAssocID="{5C350EF1-FB04-47E4-8764-AE070F25FCE3}" presName="connectorText" presStyleLbl="sibTrans1D1" presStyleIdx="2" presStyleCnt="8"/>
      <dgm:spPr/>
    </dgm:pt>
    <dgm:pt modelId="{BEB2ED21-022B-4303-8F43-277FC1896AD1}" type="pres">
      <dgm:prSet presAssocID="{7DDA1977-DCE2-4FB4-8B0F-6FD734A85EED}" presName="node" presStyleLbl="node1" presStyleIdx="3" presStyleCnt="9">
        <dgm:presLayoutVars>
          <dgm:bulletEnabled val="1"/>
        </dgm:presLayoutVars>
      </dgm:prSet>
      <dgm:spPr/>
    </dgm:pt>
    <dgm:pt modelId="{96CCC1D3-78B9-439B-89ED-1FB5ADDF2E8B}" type="pres">
      <dgm:prSet presAssocID="{BF9817E9-FD4C-4F76-94D2-72B0AA229044}" presName="sibTrans" presStyleLbl="sibTrans1D1" presStyleIdx="3" presStyleCnt="8"/>
      <dgm:spPr/>
    </dgm:pt>
    <dgm:pt modelId="{DD1A9E5F-F8F3-447A-9FF9-F8DA339C9758}" type="pres">
      <dgm:prSet presAssocID="{BF9817E9-FD4C-4F76-94D2-72B0AA229044}" presName="connectorText" presStyleLbl="sibTrans1D1" presStyleIdx="3" presStyleCnt="8"/>
      <dgm:spPr/>
    </dgm:pt>
    <dgm:pt modelId="{D02A8E57-2C38-4E7E-9D11-50232BD6F755}" type="pres">
      <dgm:prSet presAssocID="{8ABF8C42-D54C-4A5F-B143-2F70E4FED328}" presName="node" presStyleLbl="node1" presStyleIdx="4" presStyleCnt="9">
        <dgm:presLayoutVars>
          <dgm:bulletEnabled val="1"/>
        </dgm:presLayoutVars>
      </dgm:prSet>
      <dgm:spPr/>
    </dgm:pt>
    <dgm:pt modelId="{069E2003-9464-4963-8837-A935E339756E}" type="pres">
      <dgm:prSet presAssocID="{FC151F50-1511-4698-8C01-12E4330077F6}" presName="sibTrans" presStyleLbl="sibTrans1D1" presStyleIdx="4" presStyleCnt="8"/>
      <dgm:spPr/>
    </dgm:pt>
    <dgm:pt modelId="{F1E5C92C-09BA-48AC-8BA2-EB5E5465DA3D}" type="pres">
      <dgm:prSet presAssocID="{FC151F50-1511-4698-8C01-12E4330077F6}" presName="connectorText" presStyleLbl="sibTrans1D1" presStyleIdx="4" presStyleCnt="8"/>
      <dgm:spPr/>
    </dgm:pt>
    <dgm:pt modelId="{CD7DBED5-DFB2-4897-869C-0C3AEC4C88D3}" type="pres">
      <dgm:prSet presAssocID="{A3410EFB-FA3B-40F9-A75C-E2488382F37A}" presName="node" presStyleLbl="node1" presStyleIdx="5" presStyleCnt="9">
        <dgm:presLayoutVars>
          <dgm:bulletEnabled val="1"/>
        </dgm:presLayoutVars>
      </dgm:prSet>
      <dgm:spPr/>
    </dgm:pt>
    <dgm:pt modelId="{914004A5-C672-4506-8EA3-DC91F633F4D8}" type="pres">
      <dgm:prSet presAssocID="{0D9D8CE1-497C-4142-A9B3-80FCF4277514}" presName="sibTrans" presStyleLbl="sibTrans1D1" presStyleIdx="5" presStyleCnt="8"/>
      <dgm:spPr/>
    </dgm:pt>
    <dgm:pt modelId="{E4D14E52-2520-4870-9F36-A9BBE5F2D2FE}" type="pres">
      <dgm:prSet presAssocID="{0D9D8CE1-497C-4142-A9B3-80FCF4277514}" presName="connectorText" presStyleLbl="sibTrans1D1" presStyleIdx="5" presStyleCnt="8"/>
      <dgm:spPr/>
    </dgm:pt>
    <dgm:pt modelId="{F5B399E4-DA3F-4F94-A07F-AC70C5761B3B}" type="pres">
      <dgm:prSet presAssocID="{C0FDD7C2-4AD8-4E7A-8C36-0810F1DE931F}" presName="node" presStyleLbl="node1" presStyleIdx="6" presStyleCnt="9">
        <dgm:presLayoutVars>
          <dgm:bulletEnabled val="1"/>
        </dgm:presLayoutVars>
      </dgm:prSet>
      <dgm:spPr/>
    </dgm:pt>
    <dgm:pt modelId="{309D951A-F5E4-451D-9073-0D3FCE32F5AB}" type="pres">
      <dgm:prSet presAssocID="{1F06E07E-DE66-4EA1-A4F2-376ECBD44899}" presName="sibTrans" presStyleLbl="sibTrans1D1" presStyleIdx="6" presStyleCnt="8"/>
      <dgm:spPr/>
    </dgm:pt>
    <dgm:pt modelId="{DA68D6D4-7C39-4CC2-9FA8-B61151DFEDE6}" type="pres">
      <dgm:prSet presAssocID="{1F06E07E-DE66-4EA1-A4F2-376ECBD44899}" presName="connectorText" presStyleLbl="sibTrans1D1" presStyleIdx="6" presStyleCnt="8"/>
      <dgm:spPr/>
    </dgm:pt>
    <dgm:pt modelId="{841C48B9-8D60-4893-AC36-F5EAB3DC63C9}" type="pres">
      <dgm:prSet presAssocID="{11A9ED80-BC0C-4077-9078-D0B3F811A634}" presName="node" presStyleLbl="node1" presStyleIdx="7" presStyleCnt="9">
        <dgm:presLayoutVars>
          <dgm:bulletEnabled val="1"/>
        </dgm:presLayoutVars>
      </dgm:prSet>
      <dgm:spPr/>
    </dgm:pt>
    <dgm:pt modelId="{50111152-308A-4701-A7AC-87327DA185AE}" type="pres">
      <dgm:prSet presAssocID="{56CCAD61-AE2C-48BE-AC37-165818775F6D}" presName="sibTrans" presStyleLbl="sibTrans1D1" presStyleIdx="7" presStyleCnt="8"/>
      <dgm:spPr/>
    </dgm:pt>
    <dgm:pt modelId="{A6F8E59B-EF4D-4ABC-AA04-198F989894F9}" type="pres">
      <dgm:prSet presAssocID="{56CCAD61-AE2C-48BE-AC37-165818775F6D}" presName="connectorText" presStyleLbl="sibTrans1D1" presStyleIdx="7" presStyleCnt="8"/>
      <dgm:spPr/>
    </dgm:pt>
    <dgm:pt modelId="{A9E90C8F-99B6-44D2-A6C1-EA0A36A42F34}" type="pres">
      <dgm:prSet presAssocID="{F263641C-1014-4171-99E9-35EC3C74170B}" presName="node" presStyleLbl="node1" presStyleIdx="8" presStyleCnt="9">
        <dgm:presLayoutVars>
          <dgm:bulletEnabled val="1"/>
        </dgm:presLayoutVars>
      </dgm:prSet>
      <dgm:spPr/>
    </dgm:pt>
  </dgm:ptLst>
  <dgm:cxnLst>
    <dgm:cxn modelId="{6D235303-4386-46A2-AA24-E2457F5008C3}" type="presOf" srcId="{EC5940FB-8FAE-4153-9A4C-A576B13C4A0F}" destId="{9F0E50B2-63A9-4C9B-B0A3-B90F980F2083}" srcOrd="0" destOrd="0" presId="urn:microsoft.com/office/officeart/2016/7/layout/RepeatingBendingProcessNew"/>
    <dgm:cxn modelId="{85458703-86FE-4E2B-9730-76C8B4DF1448}" type="presOf" srcId="{0D9D8CE1-497C-4142-A9B3-80FCF4277514}" destId="{E4D14E52-2520-4870-9F36-A9BBE5F2D2FE}" srcOrd="1" destOrd="0" presId="urn:microsoft.com/office/officeart/2016/7/layout/RepeatingBendingProcessNew"/>
    <dgm:cxn modelId="{A1088213-9E25-44B1-911D-FAC0F1FEEE2C}" type="presOf" srcId="{0D9D8CE1-497C-4142-A9B3-80FCF4277514}" destId="{914004A5-C672-4506-8EA3-DC91F633F4D8}" srcOrd="0" destOrd="0" presId="urn:microsoft.com/office/officeart/2016/7/layout/RepeatingBendingProcessNew"/>
    <dgm:cxn modelId="{B7691A14-32D8-422C-A2EA-64BE1F2D7FFC}" type="presOf" srcId="{F263641C-1014-4171-99E9-35EC3C74170B}" destId="{A9E90C8F-99B6-44D2-A6C1-EA0A36A42F34}" srcOrd="0" destOrd="0" presId="urn:microsoft.com/office/officeart/2016/7/layout/RepeatingBendingProcessNew"/>
    <dgm:cxn modelId="{3B939718-26EB-49CB-8565-5B59F592BC86}" srcId="{EC5940FB-8FAE-4153-9A4C-A576B13C4A0F}" destId="{7AC65DCF-9A07-4C32-92CC-54C618BCA594}" srcOrd="1" destOrd="0" parTransId="{22A122A6-2694-4B28-A0B0-62504AD42799}" sibTransId="{51FD9650-4E17-440C-BCA8-8D17A25373AC}"/>
    <dgm:cxn modelId="{D2E0AD2C-C909-4EAE-9E62-7EF9F1C7C3C0}" type="presOf" srcId="{7DDA1977-DCE2-4FB4-8B0F-6FD734A85EED}" destId="{BEB2ED21-022B-4303-8F43-277FC1896AD1}" srcOrd="0" destOrd="0" presId="urn:microsoft.com/office/officeart/2016/7/layout/RepeatingBendingProcessNew"/>
    <dgm:cxn modelId="{8A4B093D-5096-4708-8F05-EE3D3F7FDDA4}" type="presOf" srcId="{5C350EF1-FB04-47E4-8764-AE070F25FCE3}" destId="{E252270D-D0E5-477C-83E9-277E91B6CC24}" srcOrd="1" destOrd="0" presId="urn:microsoft.com/office/officeart/2016/7/layout/RepeatingBendingProcessNew"/>
    <dgm:cxn modelId="{CD553846-B501-49AC-A6E5-2DAB9381DC5B}" type="presOf" srcId="{C0FDD7C2-4AD8-4E7A-8C36-0810F1DE931F}" destId="{F5B399E4-DA3F-4F94-A07F-AC70C5761B3B}" srcOrd="0" destOrd="0" presId="urn:microsoft.com/office/officeart/2016/7/layout/RepeatingBendingProcessNew"/>
    <dgm:cxn modelId="{DF289953-2214-491E-B7DE-A1B94FF2A8F5}" type="presOf" srcId="{FC151F50-1511-4698-8C01-12E4330077F6}" destId="{069E2003-9464-4963-8837-A935E339756E}" srcOrd="0" destOrd="0" presId="urn:microsoft.com/office/officeart/2016/7/layout/RepeatingBendingProcessNew"/>
    <dgm:cxn modelId="{1C8FDF53-C8B5-4B76-A858-411D277285BD}" srcId="{EC5940FB-8FAE-4153-9A4C-A576B13C4A0F}" destId="{11A9ED80-BC0C-4077-9078-D0B3F811A634}" srcOrd="7" destOrd="0" parTransId="{68337BEE-5459-4426-906F-BE722210979F}" sibTransId="{56CCAD61-AE2C-48BE-AC37-165818775F6D}"/>
    <dgm:cxn modelId="{6ECCE154-B4E0-484C-8917-9A1FB099406C}" type="presOf" srcId="{5C350EF1-FB04-47E4-8764-AE070F25FCE3}" destId="{FCF632D8-FC35-4142-B10D-68C5B14AE4DD}" srcOrd="0" destOrd="0" presId="urn:microsoft.com/office/officeart/2016/7/layout/RepeatingBendingProcessNew"/>
    <dgm:cxn modelId="{14CBD76A-DEE0-4EC3-94E9-AF53D6DB36B2}" srcId="{EC5940FB-8FAE-4153-9A4C-A576B13C4A0F}" destId="{498DCC63-A634-4785-8619-6F327F6CF3E4}" srcOrd="2" destOrd="0" parTransId="{3961BB78-735E-4CE8-9098-DFED065FE44D}" sibTransId="{5C350EF1-FB04-47E4-8764-AE070F25FCE3}"/>
    <dgm:cxn modelId="{4A882F6B-DAEC-4377-AADC-D28F2BDB5102}" type="presOf" srcId="{56CCAD61-AE2C-48BE-AC37-165818775F6D}" destId="{A6F8E59B-EF4D-4ABC-AA04-198F989894F9}" srcOrd="1" destOrd="0" presId="urn:microsoft.com/office/officeart/2016/7/layout/RepeatingBendingProcessNew"/>
    <dgm:cxn modelId="{D7DF9D6D-3CEE-4373-AD1E-478663D3CA90}" type="presOf" srcId="{7AC65DCF-9A07-4C32-92CC-54C618BCA594}" destId="{573165D0-9B88-4DE5-BFEB-2D7391D3BAFD}" srcOrd="0" destOrd="0" presId="urn:microsoft.com/office/officeart/2016/7/layout/RepeatingBendingProcessNew"/>
    <dgm:cxn modelId="{1DE35B6F-D33B-48FC-BA08-F1C53AAC8E1F}" type="presOf" srcId="{498DCC63-A634-4785-8619-6F327F6CF3E4}" destId="{D7208DD4-8D1F-4F5B-8D3A-649AFD634CF9}" srcOrd="0" destOrd="0" presId="urn:microsoft.com/office/officeart/2016/7/layout/RepeatingBendingProcessNew"/>
    <dgm:cxn modelId="{E7494874-4BBF-4476-B747-B06F0B9084AF}" type="presOf" srcId="{51FD9650-4E17-440C-BCA8-8D17A25373AC}" destId="{1FE1782D-EB4C-4B93-8B16-E3F6EF415956}" srcOrd="0" destOrd="0" presId="urn:microsoft.com/office/officeart/2016/7/layout/RepeatingBendingProcessNew"/>
    <dgm:cxn modelId="{62E4A777-6F34-42FE-B851-DB798A754472}" srcId="{EC5940FB-8FAE-4153-9A4C-A576B13C4A0F}" destId="{2B586740-F365-44AF-A6BE-18353AC6E6EC}" srcOrd="0" destOrd="0" parTransId="{D2A4B0DC-180D-4C2C-BDC3-CB3A69059F48}" sibTransId="{7BEA3F45-D3DF-45F7-9908-74EC2E77E7D6}"/>
    <dgm:cxn modelId="{186C7D87-9614-4B5A-BDDB-84808EB7689C}" type="presOf" srcId="{8ABF8C42-D54C-4A5F-B143-2F70E4FED328}" destId="{D02A8E57-2C38-4E7E-9D11-50232BD6F755}" srcOrd="0" destOrd="0" presId="urn:microsoft.com/office/officeart/2016/7/layout/RepeatingBendingProcessNew"/>
    <dgm:cxn modelId="{1E2B3F8C-6622-4D40-BCFE-EFDFE80803F9}" srcId="{EC5940FB-8FAE-4153-9A4C-A576B13C4A0F}" destId="{A3410EFB-FA3B-40F9-A75C-E2488382F37A}" srcOrd="5" destOrd="0" parTransId="{8F61D01C-83F8-475C-A79E-0BDC5E7C1BE4}" sibTransId="{0D9D8CE1-497C-4142-A9B3-80FCF4277514}"/>
    <dgm:cxn modelId="{15659F8C-5CF9-42DD-8749-6A69BB213585}" type="presOf" srcId="{7BEA3F45-D3DF-45F7-9908-74EC2E77E7D6}" destId="{C6A93B37-D21C-49F6-A099-A99FA351F176}" srcOrd="0" destOrd="0" presId="urn:microsoft.com/office/officeart/2016/7/layout/RepeatingBendingProcessNew"/>
    <dgm:cxn modelId="{0C72A38F-02F8-4DD3-A174-D8A8E7B87F33}" type="presOf" srcId="{2B586740-F365-44AF-A6BE-18353AC6E6EC}" destId="{2C9EA99A-ABF2-4B0E-B1F2-C12A4C8D60AC}" srcOrd="0" destOrd="0" presId="urn:microsoft.com/office/officeart/2016/7/layout/RepeatingBendingProcessNew"/>
    <dgm:cxn modelId="{6FF41E95-1B11-4D95-9599-748028CC7D5C}" srcId="{EC5940FB-8FAE-4153-9A4C-A576B13C4A0F}" destId="{C0FDD7C2-4AD8-4E7A-8C36-0810F1DE931F}" srcOrd="6" destOrd="0" parTransId="{4FB46173-71F8-4476-B719-F878B1ABCD61}" sibTransId="{1F06E07E-DE66-4EA1-A4F2-376ECBD44899}"/>
    <dgm:cxn modelId="{C3784496-FF8F-4A65-9F1C-79D4E3F8D13B}" type="presOf" srcId="{BF9817E9-FD4C-4F76-94D2-72B0AA229044}" destId="{DD1A9E5F-F8F3-447A-9FF9-F8DA339C9758}" srcOrd="1" destOrd="0" presId="urn:microsoft.com/office/officeart/2016/7/layout/RepeatingBendingProcessNew"/>
    <dgm:cxn modelId="{DD92DD96-42DD-4C86-BB86-C426213302BC}" type="presOf" srcId="{FC151F50-1511-4698-8C01-12E4330077F6}" destId="{F1E5C92C-09BA-48AC-8BA2-EB5E5465DA3D}" srcOrd="1" destOrd="0" presId="urn:microsoft.com/office/officeart/2016/7/layout/RepeatingBendingProcessNew"/>
    <dgm:cxn modelId="{A6EE86B0-E8C2-48E9-9172-87A0A499E8C0}" type="presOf" srcId="{7BEA3F45-D3DF-45F7-9908-74EC2E77E7D6}" destId="{9C0A05CA-F489-4D7D-A4DA-1543B28D391D}" srcOrd="1" destOrd="0" presId="urn:microsoft.com/office/officeart/2016/7/layout/RepeatingBendingProcessNew"/>
    <dgm:cxn modelId="{F3E0D8BF-82FB-4074-9721-93E13B8F46A8}" type="presOf" srcId="{A3410EFB-FA3B-40F9-A75C-E2488382F37A}" destId="{CD7DBED5-DFB2-4897-869C-0C3AEC4C88D3}" srcOrd="0" destOrd="0" presId="urn:microsoft.com/office/officeart/2016/7/layout/RepeatingBendingProcessNew"/>
    <dgm:cxn modelId="{21F48CC9-34F9-4393-86DB-080F0E42E077}" type="presOf" srcId="{BF9817E9-FD4C-4F76-94D2-72B0AA229044}" destId="{96CCC1D3-78B9-439B-89ED-1FB5ADDF2E8B}" srcOrd="0" destOrd="0" presId="urn:microsoft.com/office/officeart/2016/7/layout/RepeatingBendingProcessNew"/>
    <dgm:cxn modelId="{813973CA-3885-4542-935A-D9F7D0AB0F42}" type="presOf" srcId="{11A9ED80-BC0C-4077-9078-D0B3F811A634}" destId="{841C48B9-8D60-4893-AC36-F5EAB3DC63C9}" srcOrd="0" destOrd="0" presId="urn:microsoft.com/office/officeart/2016/7/layout/RepeatingBendingProcessNew"/>
    <dgm:cxn modelId="{2803A3CA-9425-46EB-B5A9-590D43CDE455}" type="presOf" srcId="{1F06E07E-DE66-4EA1-A4F2-376ECBD44899}" destId="{309D951A-F5E4-451D-9073-0D3FCE32F5AB}" srcOrd="0" destOrd="0" presId="urn:microsoft.com/office/officeart/2016/7/layout/RepeatingBendingProcessNew"/>
    <dgm:cxn modelId="{5F3FB7D5-9238-4C9C-8B7B-6245A5E8943B}" srcId="{EC5940FB-8FAE-4153-9A4C-A576B13C4A0F}" destId="{8ABF8C42-D54C-4A5F-B143-2F70E4FED328}" srcOrd="4" destOrd="0" parTransId="{84A067F0-F189-4BCE-9805-507CE7785C41}" sibTransId="{FC151F50-1511-4698-8C01-12E4330077F6}"/>
    <dgm:cxn modelId="{2B7AFFD7-5CBE-4E90-AD27-B59AC4E0FB3C}" type="presOf" srcId="{56CCAD61-AE2C-48BE-AC37-165818775F6D}" destId="{50111152-308A-4701-A7AC-87327DA185AE}" srcOrd="0" destOrd="0" presId="urn:microsoft.com/office/officeart/2016/7/layout/RepeatingBendingProcessNew"/>
    <dgm:cxn modelId="{00FF29E1-5847-4CEE-86C0-68DB45874F01}" srcId="{EC5940FB-8FAE-4153-9A4C-A576B13C4A0F}" destId="{F263641C-1014-4171-99E9-35EC3C74170B}" srcOrd="8" destOrd="0" parTransId="{1BEB6C40-3CEB-495A-BAB9-D515B369BC7A}" sibTransId="{73C4BAD4-86DE-43AA-A085-B6EAF6DE6079}"/>
    <dgm:cxn modelId="{A07B3CEF-CC66-49AC-80A0-15AD6B663F4C}" srcId="{EC5940FB-8FAE-4153-9A4C-A576B13C4A0F}" destId="{7DDA1977-DCE2-4FB4-8B0F-6FD734A85EED}" srcOrd="3" destOrd="0" parTransId="{7A4D09F1-D8DB-443A-B25A-5F1164ACA2DD}" sibTransId="{BF9817E9-FD4C-4F76-94D2-72B0AA229044}"/>
    <dgm:cxn modelId="{FA40F5F5-8DD0-478D-B6E0-0EC6E7536986}" type="presOf" srcId="{1F06E07E-DE66-4EA1-A4F2-376ECBD44899}" destId="{DA68D6D4-7C39-4CC2-9FA8-B61151DFEDE6}" srcOrd="1" destOrd="0" presId="urn:microsoft.com/office/officeart/2016/7/layout/RepeatingBendingProcessNew"/>
    <dgm:cxn modelId="{20E3E4FC-40E5-488E-A09A-278D506BAE47}" type="presOf" srcId="{51FD9650-4E17-440C-BCA8-8D17A25373AC}" destId="{1E5DE419-3795-4745-B57D-C035F06BFCD5}" srcOrd="1" destOrd="0" presId="urn:microsoft.com/office/officeart/2016/7/layout/RepeatingBendingProcessNew"/>
    <dgm:cxn modelId="{1A8F05FA-252B-4AA7-AF33-18812E878520}" type="presParOf" srcId="{9F0E50B2-63A9-4C9B-B0A3-B90F980F2083}" destId="{2C9EA99A-ABF2-4B0E-B1F2-C12A4C8D60AC}" srcOrd="0" destOrd="0" presId="urn:microsoft.com/office/officeart/2016/7/layout/RepeatingBendingProcessNew"/>
    <dgm:cxn modelId="{C4B6D13F-1680-438A-942A-1C38A23C763A}" type="presParOf" srcId="{9F0E50B2-63A9-4C9B-B0A3-B90F980F2083}" destId="{C6A93B37-D21C-49F6-A099-A99FA351F176}" srcOrd="1" destOrd="0" presId="urn:microsoft.com/office/officeart/2016/7/layout/RepeatingBendingProcessNew"/>
    <dgm:cxn modelId="{50A07091-1830-4724-8A95-2119DF7BF8FE}" type="presParOf" srcId="{C6A93B37-D21C-49F6-A099-A99FA351F176}" destId="{9C0A05CA-F489-4D7D-A4DA-1543B28D391D}" srcOrd="0" destOrd="0" presId="urn:microsoft.com/office/officeart/2016/7/layout/RepeatingBendingProcessNew"/>
    <dgm:cxn modelId="{D01C6353-D911-4A92-B642-1E11407A96CB}" type="presParOf" srcId="{9F0E50B2-63A9-4C9B-B0A3-B90F980F2083}" destId="{573165D0-9B88-4DE5-BFEB-2D7391D3BAFD}" srcOrd="2" destOrd="0" presId="urn:microsoft.com/office/officeart/2016/7/layout/RepeatingBendingProcessNew"/>
    <dgm:cxn modelId="{9D5BD326-9B8D-40E0-BA89-992E1994E7C3}" type="presParOf" srcId="{9F0E50B2-63A9-4C9B-B0A3-B90F980F2083}" destId="{1FE1782D-EB4C-4B93-8B16-E3F6EF415956}" srcOrd="3" destOrd="0" presId="urn:microsoft.com/office/officeart/2016/7/layout/RepeatingBendingProcessNew"/>
    <dgm:cxn modelId="{B16F0691-14A0-41D6-8A6F-649CAE3DFEA4}" type="presParOf" srcId="{1FE1782D-EB4C-4B93-8B16-E3F6EF415956}" destId="{1E5DE419-3795-4745-B57D-C035F06BFCD5}" srcOrd="0" destOrd="0" presId="urn:microsoft.com/office/officeart/2016/7/layout/RepeatingBendingProcessNew"/>
    <dgm:cxn modelId="{03D20622-5586-4A09-8BB9-670633823B1D}" type="presParOf" srcId="{9F0E50B2-63A9-4C9B-B0A3-B90F980F2083}" destId="{D7208DD4-8D1F-4F5B-8D3A-649AFD634CF9}" srcOrd="4" destOrd="0" presId="urn:microsoft.com/office/officeart/2016/7/layout/RepeatingBendingProcessNew"/>
    <dgm:cxn modelId="{5FEECA20-2F5E-4C91-B552-747A689D56A5}" type="presParOf" srcId="{9F0E50B2-63A9-4C9B-B0A3-B90F980F2083}" destId="{FCF632D8-FC35-4142-B10D-68C5B14AE4DD}" srcOrd="5" destOrd="0" presId="urn:microsoft.com/office/officeart/2016/7/layout/RepeatingBendingProcessNew"/>
    <dgm:cxn modelId="{ED7986C6-73D4-47CD-9729-47629794BE81}" type="presParOf" srcId="{FCF632D8-FC35-4142-B10D-68C5B14AE4DD}" destId="{E252270D-D0E5-477C-83E9-277E91B6CC24}" srcOrd="0" destOrd="0" presId="urn:microsoft.com/office/officeart/2016/7/layout/RepeatingBendingProcessNew"/>
    <dgm:cxn modelId="{E2CD2202-CBBB-42A2-9CC4-5DBEC6E328AA}" type="presParOf" srcId="{9F0E50B2-63A9-4C9B-B0A3-B90F980F2083}" destId="{BEB2ED21-022B-4303-8F43-277FC1896AD1}" srcOrd="6" destOrd="0" presId="urn:microsoft.com/office/officeart/2016/7/layout/RepeatingBendingProcessNew"/>
    <dgm:cxn modelId="{E52BFCC9-0786-4F74-B63C-634B49F33BBE}" type="presParOf" srcId="{9F0E50B2-63A9-4C9B-B0A3-B90F980F2083}" destId="{96CCC1D3-78B9-439B-89ED-1FB5ADDF2E8B}" srcOrd="7" destOrd="0" presId="urn:microsoft.com/office/officeart/2016/7/layout/RepeatingBendingProcessNew"/>
    <dgm:cxn modelId="{EE44D60B-7254-45B4-962A-6B695C2DF1DE}" type="presParOf" srcId="{96CCC1D3-78B9-439B-89ED-1FB5ADDF2E8B}" destId="{DD1A9E5F-F8F3-447A-9FF9-F8DA339C9758}" srcOrd="0" destOrd="0" presId="urn:microsoft.com/office/officeart/2016/7/layout/RepeatingBendingProcessNew"/>
    <dgm:cxn modelId="{365F832D-AD80-48CC-B855-D64E4169BA88}" type="presParOf" srcId="{9F0E50B2-63A9-4C9B-B0A3-B90F980F2083}" destId="{D02A8E57-2C38-4E7E-9D11-50232BD6F755}" srcOrd="8" destOrd="0" presId="urn:microsoft.com/office/officeart/2016/7/layout/RepeatingBendingProcessNew"/>
    <dgm:cxn modelId="{D171E7F2-AC44-46F4-B28E-4D185403EE99}" type="presParOf" srcId="{9F0E50B2-63A9-4C9B-B0A3-B90F980F2083}" destId="{069E2003-9464-4963-8837-A935E339756E}" srcOrd="9" destOrd="0" presId="urn:microsoft.com/office/officeart/2016/7/layout/RepeatingBendingProcessNew"/>
    <dgm:cxn modelId="{62E70625-5379-4DD9-BE44-E403E62BFBEF}" type="presParOf" srcId="{069E2003-9464-4963-8837-A935E339756E}" destId="{F1E5C92C-09BA-48AC-8BA2-EB5E5465DA3D}" srcOrd="0" destOrd="0" presId="urn:microsoft.com/office/officeart/2016/7/layout/RepeatingBendingProcessNew"/>
    <dgm:cxn modelId="{C7018FAD-6117-4DBE-8F8D-BAEB3C308C92}" type="presParOf" srcId="{9F0E50B2-63A9-4C9B-B0A3-B90F980F2083}" destId="{CD7DBED5-DFB2-4897-869C-0C3AEC4C88D3}" srcOrd="10" destOrd="0" presId="urn:microsoft.com/office/officeart/2016/7/layout/RepeatingBendingProcessNew"/>
    <dgm:cxn modelId="{BADB5014-DED7-4382-95AC-1A211A6B3537}" type="presParOf" srcId="{9F0E50B2-63A9-4C9B-B0A3-B90F980F2083}" destId="{914004A5-C672-4506-8EA3-DC91F633F4D8}" srcOrd="11" destOrd="0" presId="urn:microsoft.com/office/officeart/2016/7/layout/RepeatingBendingProcessNew"/>
    <dgm:cxn modelId="{250442DA-0CCE-4559-92C1-C1A108AA850D}" type="presParOf" srcId="{914004A5-C672-4506-8EA3-DC91F633F4D8}" destId="{E4D14E52-2520-4870-9F36-A9BBE5F2D2FE}" srcOrd="0" destOrd="0" presId="urn:microsoft.com/office/officeart/2016/7/layout/RepeatingBendingProcessNew"/>
    <dgm:cxn modelId="{98BF5D07-FB6D-48FE-972F-BCE7F0FAE8E2}" type="presParOf" srcId="{9F0E50B2-63A9-4C9B-B0A3-B90F980F2083}" destId="{F5B399E4-DA3F-4F94-A07F-AC70C5761B3B}" srcOrd="12" destOrd="0" presId="urn:microsoft.com/office/officeart/2016/7/layout/RepeatingBendingProcessNew"/>
    <dgm:cxn modelId="{99E37C3F-8EF5-4687-9F6A-F3CC9178E0BA}" type="presParOf" srcId="{9F0E50B2-63A9-4C9B-B0A3-B90F980F2083}" destId="{309D951A-F5E4-451D-9073-0D3FCE32F5AB}" srcOrd="13" destOrd="0" presId="urn:microsoft.com/office/officeart/2016/7/layout/RepeatingBendingProcessNew"/>
    <dgm:cxn modelId="{E5D1EABC-CDED-4E03-AD76-3C3F7481E134}" type="presParOf" srcId="{309D951A-F5E4-451D-9073-0D3FCE32F5AB}" destId="{DA68D6D4-7C39-4CC2-9FA8-B61151DFEDE6}" srcOrd="0" destOrd="0" presId="urn:microsoft.com/office/officeart/2016/7/layout/RepeatingBendingProcessNew"/>
    <dgm:cxn modelId="{C7CAA0AA-C166-4CB9-9F38-27E88412BD01}" type="presParOf" srcId="{9F0E50B2-63A9-4C9B-B0A3-B90F980F2083}" destId="{841C48B9-8D60-4893-AC36-F5EAB3DC63C9}" srcOrd="14" destOrd="0" presId="urn:microsoft.com/office/officeart/2016/7/layout/RepeatingBendingProcessNew"/>
    <dgm:cxn modelId="{9188E31B-2B2E-43C2-AC45-879BBE0AB469}" type="presParOf" srcId="{9F0E50B2-63A9-4C9B-B0A3-B90F980F2083}" destId="{50111152-308A-4701-A7AC-87327DA185AE}" srcOrd="15" destOrd="0" presId="urn:microsoft.com/office/officeart/2016/7/layout/RepeatingBendingProcessNew"/>
    <dgm:cxn modelId="{A556532A-7E13-44F7-8028-E64A858E6B72}" type="presParOf" srcId="{50111152-308A-4701-A7AC-87327DA185AE}" destId="{A6F8E59B-EF4D-4ABC-AA04-198F989894F9}" srcOrd="0" destOrd="0" presId="urn:microsoft.com/office/officeart/2016/7/layout/RepeatingBendingProcessNew"/>
    <dgm:cxn modelId="{A755AEA9-B5E8-4569-8077-7795722611FB}" type="presParOf" srcId="{9F0E50B2-63A9-4C9B-B0A3-B90F980F2083}" destId="{A9E90C8F-99B6-44D2-A6C1-EA0A36A42F34}"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C8CC4-5130-482D-AA3E-68A804F9F500}">
      <dsp:nvSpPr>
        <dsp:cNvPr id="0" name=""/>
        <dsp:cNvSpPr/>
      </dsp:nvSpPr>
      <dsp:spPr>
        <a:xfrm>
          <a:off x="188" y="342699"/>
          <a:ext cx="2277074" cy="2732489"/>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24924" tIns="0" rIns="224924" bIns="330200" numCol="1" spcCol="1270" anchor="t" anchorCtr="0">
          <a:noAutofit/>
        </a:bodyPr>
        <a:lstStyle/>
        <a:p>
          <a:pPr marL="0" lvl="0" indent="0" algn="l" defTabSz="711200">
            <a:lnSpc>
              <a:spcPct val="90000"/>
            </a:lnSpc>
            <a:spcBef>
              <a:spcPct val="0"/>
            </a:spcBef>
            <a:spcAft>
              <a:spcPct val="35000"/>
            </a:spcAft>
            <a:buNone/>
          </a:pPr>
          <a:r>
            <a:rPr lang="en-IN" sz="1600" kern="1200"/>
            <a:t>Prototype for Integration of Face Mask Detection and Person Identification Model – COVID-19</a:t>
          </a:r>
          <a:endParaRPr lang="en-US" sz="1600" kern="1200"/>
        </a:p>
      </dsp:txBody>
      <dsp:txXfrm>
        <a:off x="188" y="1435695"/>
        <a:ext cx="2277074" cy="1639493"/>
      </dsp:txXfrm>
    </dsp:sp>
    <dsp:sp modelId="{EADA9C21-37A4-4E91-BFE8-6834A6AC8313}">
      <dsp:nvSpPr>
        <dsp:cNvPr id="0" name=""/>
        <dsp:cNvSpPr/>
      </dsp:nvSpPr>
      <dsp:spPr>
        <a:xfrm>
          <a:off x="188" y="342699"/>
          <a:ext cx="2277074" cy="1092995"/>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24924" tIns="165100" rIns="224924" bIns="165100" numCol="1" spcCol="1270" anchor="ctr" anchorCtr="0">
          <a:noAutofit/>
        </a:bodyPr>
        <a:lstStyle/>
        <a:p>
          <a:pPr marL="0" lvl="0" indent="0" algn="l" defTabSz="2489200">
            <a:lnSpc>
              <a:spcPct val="90000"/>
            </a:lnSpc>
            <a:spcBef>
              <a:spcPct val="0"/>
            </a:spcBef>
            <a:spcAft>
              <a:spcPct val="35000"/>
            </a:spcAft>
            <a:buNone/>
          </a:pPr>
          <a:r>
            <a:rPr lang="en-US" sz="5600" kern="1200"/>
            <a:t>01</a:t>
          </a:r>
        </a:p>
      </dsp:txBody>
      <dsp:txXfrm>
        <a:off x="188" y="342699"/>
        <a:ext cx="2277074" cy="1092995"/>
      </dsp:txXfrm>
    </dsp:sp>
    <dsp:sp modelId="{CBC568CC-61E0-4329-9869-4D5A5775B836}">
      <dsp:nvSpPr>
        <dsp:cNvPr id="0" name=""/>
        <dsp:cNvSpPr/>
      </dsp:nvSpPr>
      <dsp:spPr>
        <a:xfrm>
          <a:off x="2459429" y="342699"/>
          <a:ext cx="2277074" cy="2732489"/>
        </a:xfrm>
        <a:prstGeom prst="rect">
          <a:avLst/>
        </a:prstGeom>
        <a:gradFill rotWithShape="0">
          <a:gsLst>
            <a:gs pos="0">
              <a:schemeClr val="accent2">
                <a:hueOff val="210759"/>
                <a:satOff val="-18236"/>
                <a:lumOff val="3268"/>
                <a:alphaOff val="0"/>
                <a:tint val="98000"/>
                <a:satMod val="110000"/>
                <a:lumMod val="104000"/>
              </a:schemeClr>
            </a:gs>
            <a:gs pos="69000">
              <a:schemeClr val="accent2">
                <a:hueOff val="210759"/>
                <a:satOff val="-18236"/>
                <a:lumOff val="3268"/>
                <a:alphaOff val="0"/>
                <a:shade val="88000"/>
                <a:satMod val="130000"/>
                <a:lumMod val="92000"/>
              </a:schemeClr>
            </a:gs>
            <a:gs pos="100000">
              <a:schemeClr val="accent2">
                <a:hueOff val="210759"/>
                <a:satOff val="-18236"/>
                <a:lumOff val="3268"/>
                <a:alphaOff val="0"/>
                <a:shade val="78000"/>
                <a:satMod val="130000"/>
                <a:lumMod val="92000"/>
              </a:schemeClr>
            </a:gs>
          </a:gsLst>
          <a:lin ang="5400000" scaled="0"/>
        </a:gradFill>
        <a:ln w="9525" cap="flat" cmpd="sng" algn="ctr">
          <a:solidFill>
            <a:schemeClr val="accent2">
              <a:hueOff val="210759"/>
              <a:satOff val="-18236"/>
              <a:lumOff val="326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24924" tIns="0" rIns="224924" bIns="330200" numCol="1" spcCol="1270" anchor="t" anchorCtr="0">
          <a:noAutofit/>
        </a:bodyPr>
        <a:lstStyle/>
        <a:p>
          <a:pPr marL="0" lvl="0" indent="0" algn="l" defTabSz="711200">
            <a:lnSpc>
              <a:spcPct val="90000"/>
            </a:lnSpc>
            <a:spcBef>
              <a:spcPct val="0"/>
            </a:spcBef>
            <a:spcAft>
              <a:spcPct val="35000"/>
            </a:spcAft>
            <a:buNone/>
          </a:pPr>
          <a:r>
            <a:rPr lang="en-IN" sz="1600" kern="1200"/>
            <a:t>Face Mask Detection Using MobileNetV2 in The Era of COVID-19 Pandemic </a:t>
          </a:r>
          <a:endParaRPr lang="en-US" sz="1600" kern="1200"/>
        </a:p>
      </dsp:txBody>
      <dsp:txXfrm>
        <a:off x="2459429" y="1435695"/>
        <a:ext cx="2277074" cy="1639493"/>
      </dsp:txXfrm>
    </dsp:sp>
    <dsp:sp modelId="{E25EBBBB-2AD6-460F-A5C3-E559E4FDBCF2}">
      <dsp:nvSpPr>
        <dsp:cNvPr id="0" name=""/>
        <dsp:cNvSpPr/>
      </dsp:nvSpPr>
      <dsp:spPr>
        <a:xfrm>
          <a:off x="2459429" y="342699"/>
          <a:ext cx="2277074" cy="1092995"/>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24924" tIns="165100" rIns="224924" bIns="165100" numCol="1" spcCol="1270" anchor="ctr" anchorCtr="0">
          <a:noAutofit/>
        </a:bodyPr>
        <a:lstStyle/>
        <a:p>
          <a:pPr marL="0" lvl="0" indent="0" algn="l" defTabSz="2489200">
            <a:lnSpc>
              <a:spcPct val="90000"/>
            </a:lnSpc>
            <a:spcBef>
              <a:spcPct val="0"/>
            </a:spcBef>
            <a:spcAft>
              <a:spcPct val="35000"/>
            </a:spcAft>
            <a:buNone/>
          </a:pPr>
          <a:r>
            <a:rPr lang="en-US" sz="5600" kern="1200"/>
            <a:t>02</a:t>
          </a:r>
        </a:p>
      </dsp:txBody>
      <dsp:txXfrm>
        <a:off x="2459429" y="342699"/>
        <a:ext cx="2277074" cy="1092995"/>
      </dsp:txXfrm>
    </dsp:sp>
    <dsp:sp modelId="{573FA0BA-6898-4B8C-806F-95AC5E20F98E}">
      <dsp:nvSpPr>
        <dsp:cNvPr id="0" name=""/>
        <dsp:cNvSpPr/>
      </dsp:nvSpPr>
      <dsp:spPr>
        <a:xfrm>
          <a:off x="4918670" y="342699"/>
          <a:ext cx="2277074" cy="2732489"/>
        </a:xfrm>
        <a:prstGeom prst="rect">
          <a:avLst/>
        </a:prstGeom>
        <a:gradFill rotWithShape="0">
          <a:gsLst>
            <a:gs pos="0">
              <a:schemeClr val="accent2">
                <a:hueOff val="421519"/>
                <a:satOff val="-36473"/>
                <a:lumOff val="6536"/>
                <a:alphaOff val="0"/>
                <a:tint val="98000"/>
                <a:satMod val="110000"/>
                <a:lumMod val="104000"/>
              </a:schemeClr>
            </a:gs>
            <a:gs pos="69000">
              <a:schemeClr val="accent2">
                <a:hueOff val="421519"/>
                <a:satOff val="-36473"/>
                <a:lumOff val="6536"/>
                <a:alphaOff val="0"/>
                <a:shade val="88000"/>
                <a:satMod val="130000"/>
                <a:lumMod val="92000"/>
              </a:schemeClr>
            </a:gs>
            <a:gs pos="100000">
              <a:schemeClr val="accent2">
                <a:hueOff val="421519"/>
                <a:satOff val="-36473"/>
                <a:lumOff val="6536"/>
                <a:alphaOff val="0"/>
                <a:shade val="78000"/>
                <a:satMod val="130000"/>
                <a:lumMod val="92000"/>
              </a:schemeClr>
            </a:gs>
          </a:gsLst>
          <a:lin ang="5400000" scaled="0"/>
        </a:gradFill>
        <a:ln w="9525" cap="flat" cmpd="sng" algn="ctr">
          <a:solidFill>
            <a:schemeClr val="accent2">
              <a:hueOff val="421519"/>
              <a:satOff val="-36473"/>
              <a:lumOff val="6536"/>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24924" tIns="0" rIns="224924" bIns="330200" numCol="1" spcCol="1270" anchor="t" anchorCtr="0">
          <a:noAutofit/>
        </a:bodyPr>
        <a:lstStyle/>
        <a:p>
          <a:pPr marL="0" lvl="0" indent="0" algn="l" defTabSz="711200">
            <a:lnSpc>
              <a:spcPct val="90000"/>
            </a:lnSpc>
            <a:spcBef>
              <a:spcPct val="0"/>
            </a:spcBef>
            <a:spcAft>
              <a:spcPct val="35000"/>
            </a:spcAft>
            <a:buNone/>
          </a:pPr>
          <a:r>
            <a:rPr lang="en-IN" sz="1600" kern="1200" dirty="0"/>
            <a:t>Implementation Of </a:t>
          </a:r>
          <a:r>
            <a:rPr lang="en-IN" sz="1600" kern="1200" dirty="0" err="1"/>
            <a:t>Tensorflow</a:t>
          </a:r>
          <a:r>
            <a:rPr lang="en-IN" sz="1600" kern="1200" dirty="0"/>
            <a:t> And Caffe Frameworks: In View Of Application </a:t>
          </a:r>
          <a:endParaRPr lang="en-US" sz="1600" kern="1200" dirty="0"/>
        </a:p>
      </dsp:txBody>
      <dsp:txXfrm>
        <a:off x="4918670" y="1435695"/>
        <a:ext cx="2277074" cy="1639493"/>
      </dsp:txXfrm>
    </dsp:sp>
    <dsp:sp modelId="{C67ADFEE-2A23-45C6-B869-3948C9102DC1}">
      <dsp:nvSpPr>
        <dsp:cNvPr id="0" name=""/>
        <dsp:cNvSpPr/>
      </dsp:nvSpPr>
      <dsp:spPr>
        <a:xfrm>
          <a:off x="4918670" y="342699"/>
          <a:ext cx="2277074" cy="1092995"/>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24924" tIns="165100" rIns="224924" bIns="165100" numCol="1" spcCol="1270" anchor="ctr" anchorCtr="0">
          <a:noAutofit/>
        </a:bodyPr>
        <a:lstStyle/>
        <a:p>
          <a:pPr marL="0" lvl="0" indent="0" algn="l" defTabSz="2489200">
            <a:lnSpc>
              <a:spcPct val="90000"/>
            </a:lnSpc>
            <a:spcBef>
              <a:spcPct val="0"/>
            </a:spcBef>
            <a:spcAft>
              <a:spcPct val="35000"/>
            </a:spcAft>
            <a:buNone/>
          </a:pPr>
          <a:r>
            <a:rPr lang="en-US" sz="5600" kern="1200"/>
            <a:t>03</a:t>
          </a:r>
        </a:p>
      </dsp:txBody>
      <dsp:txXfrm>
        <a:off x="4918670" y="342699"/>
        <a:ext cx="2277074" cy="1092995"/>
      </dsp:txXfrm>
    </dsp:sp>
    <dsp:sp modelId="{D85EE932-08BF-4AD8-BA31-C8132FBF8D78}">
      <dsp:nvSpPr>
        <dsp:cNvPr id="0" name=""/>
        <dsp:cNvSpPr/>
      </dsp:nvSpPr>
      <dsp:spPr>
        <a:xfrm>
          <a:off x="7377911" y="342699"/>
          <a:ext cx="2277074" cy="2732489"/>
        </a:xfrm>
        <a:prstGeom prst="rect">
          <a:avLst/>
        </a:prstGeom>
        <a:gradFill rotWithShape="0">
          <a:gsLst>
            <a:gs pos="0">
              <a:schemeClr val="accent2">
                <a:hueOff val="632278"/>
                <a:satOff val="-54709"/>
                <a:lumOff val="9804"/>
                <a:alphaOff val="0"/>
                <a:tint val="98000"/>
                <a:satMod val="110000"/>
                <a:lumMod val="104000"/>
              </a:schemeClr>
            </a:gs>
            <a:gs pos="69000">
              <a:schemeClr val="accent2">
                <a:hueOff val="632278"/>
                <a:satOff val="-54709"/>
                <a:lumOff val="9804"/>
                <a:alphaOff val="0"/>
                <a:shade val="88000"/>
                <a:satMod val="130000"/>
                <a:lumMod val="92000"/>
              </a:schemeClr>
            </a:gs>
            <a:gs pos="100000">
              <a:schemeClr val="accent2">
                <a:hueOff val="632278"/>
                <a:satOff val="-54709"/>
                <a:lumOff val="9804"/>
                <a:alphaOff val="0"/>
                <a:shade val="78000"/>
                <a:satMod val="130000"/>
                <a:lumMod val="92000"/>
              </a:schemeClr>
            </a:gs>
          </a:gsLst>
          <a:lin ang="5400000" scaled="0"/>
        </a:gradFill>
        <a:ln w="9525" cap="flat" cmpd="sng" algn="ctr">
          <a:solidFill>
            <a:schemeClr val="accent2">
              <a:hueOff val="632278"/>
              <a:satOff val="-54709"/>
              <a:lumOff val="980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24924" tIns="0" rIns="224924" bIns="330200" numCol="1" spcCol="1270" anchor="t" anchorCtr="0">
          <a:noAutofit/>
        </a:bodyPr>
        <a:lstStyle/>
        <a:p>
          <a:pPr marL="0" lvl="0" indent="0" algn="l" defTabSz="711200">
            <a:lnSpc>
              <a:spcPct val="90000"/>
            </a:lnSpc>
            <a:spcBef>
              <a:spcPct val="0"/>
            </a:spcBef>
            <a:spcAft>
              <a:spcPct val="35000"/>
            </a:spcAft>
            <a:buNone/>
          </a:pPr>
          <a:r>
            <a:rPr lang="en-IN" sz="1600" kern="1200"/>
            <a:t>Face Mask Detection Using MobileNetV2 in The Era of COVID-19 Pandemic </a:t>
          </a:r>
          <a:endParaRPr lang="en-US" sz="1600" kern="1200"/>
        </a:p>
      </dsp:txBody>
      <dsp:txXfrm>
        <a:off x="7377911" y="1435695"/>
        <a:ext cx="2277074" cy="1639493"/>
      </dsp:txXfrm>
    </dsp:sp>
    <dsp:sp modelId="{E0E8C787-10D1-4D41-BEEB-832B6AC71AFA}">
      <dsp:nvSpPr>
        <dsp:cNvPr id="0" name=""/>
        <dsp:cNvSpPr/>
      </dsp:nvSpPr>
      <dsp:spPr>
        <a:xfrm>
          <a:off x="7377911" y="342699"/>
          <a:ext cx="2277074" cy="1092995"/>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24924" tIns="165100" rIns="224924" bIns="165100" numCol="1" spcCol="1270" anchor="ctr" anchorCtr="0">
          <a:noAutofit/>
        </a:bodyPr>
        <a:lstStyle/>
        <a:p>
          <a:pPr marL="0" lvl="0" indent="0" algn="l" defTabSz="2489200">
            <a:lnSpc>
              <a:spcPct val="90000"/>
            </a:lnSpc>
            <a:spcBef>
              <a:spcPct val="0"/>
            </a:spcBef>
            <a:spcAft>
              <a:spcPct val="35000"/>
            </a:spcAft>
            <a:buNone/>
          </a:pPr>
          <a:r>
            <a:rPr lang="en-US" sz="5600" kern="1200"/>
            <a:t>04</a:t>
          </a:r>
        </a:p>
      </dsp:txBody>
      <dsp:txXfrm>
        <a:off x="7377911" y="342699"/>
        <a:ext cx="2277074" cy="1092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93B37-D21C-49F6-A099-A99FA351F176}">
      <dsp:nvSpPr>
        <dsp:cNvPr id="0" name=""/>
        <dsp:cNvSpPr/>
      </dsp:nvSpPr>
      <dsp:spPr>
        <a:xfrm>
          <a:off x="3138589" y="574195"/>
          <a:ext cx="443646" cy="91440"/>
        </a:xfrm>
        <a:custGeom>
          <a:avLst/>
          <a:gdLst/>
          <a:ahLst/>
          <a:cxnLst/>
          <a:rect l="0" t="0" r="0" b="0"/>
          <a:pathLst>
            <a:path>
              <a:moveTo>
                <a:pt x="0" y="45720"/>
              </a:moveTo>
              <a:lnTo>
                <a:pt x="443646" y="45720"/>
              </a:lnTo>
            </a:path>
          </a:pathLst>
        </a:custGeom>
        <a:noFill/>
        <a:ln w="22225" cap="flat" cmpd="sng" algn="ctr">
          <a:solidFill>
            <a:schemeClr val="accent1"/>
          </a:solidFill>
          <a:prstDash val="solid"/>
          <a:tailEnd type="arrow"/>
        </a:ln>
        <a:effectLst/>
      </dsp:spPr>
      <dsp:style>
        <a:lnRef idx="3">
          <a:schemeClr val="accent1"/>
        </a:lnRef>
        <a:fillRef idx="0">
          <a:schemeClr val="accent1"/>
        </a:fillRef>
        <a:effectRef idx="2">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1" kern="1200"/>
        </a:p>
      </dsp:txBody>
      <dsp:txXfrm>
        <a:off x="3348557" y="617543"/>
        <a:ext cx="23712" cy="4742"/>
      </dsp:txXfrm>
    </dsp:sp>
    <dsp:sp modelId="{2C9EA99A-ABF2-4B0E-B1F2-C12A4C8D60AC}">
      <dsp:nvSpPr>
        <dsp:cNvPr id="0" name=""/>
        <dsp:cNvSpPr/>
      </dsp:nvSpPr>
      <dsp:spPr>
        <a:xfrm>
          <a:off x="1078447" y="1332"/>
          <a:ext cx="2061942" cy="123716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037" tIns="106056" rIns="101037" bIns="106056" numCol="1" spcCol="1270" anchor="ctr" anchorCtr="0">
          <a:noAutofit/>
        </a:bodyPr>
        <a:lstStyle/>
        <a:p>
          <a:pPr marL="0" lvl="0" indent="0" algn="ctr" defTabSz="666750">
            <a:lnSpc>
              <a:spcPct val="90000"/>
            </a:lnSpc>
            <a:spcBef>
              <a:spcPct val="0"/>
            </a:spcBef>
            <a:spcAft>
              <a:spcPct val="35000"/>
            </a:spcAft>
            <a:buNone/>
          </a:pPr>
          <a:r>
            <a:rPr lang="en-IN" sz="1500" kern="1200"/>
            <a:t>Load face mask dataset</a:t>
          </a:r>
        </a:p>
      </dsp:txBody>
      <dsp:txXfrm>
        <a:off x="1078447" y="1332"/>
        <a:ext cx="2061942" cy="1237165"/>
      </dsp:txXfrm>
    </dsp:sp>
    <dsp:sp modelId="{1FE1782D-EB4C-4B93-8B16-E3F6EF415956}">
      <dsp:nvSpPr>
        <dsp:cNvPr id="0" name=""/>
        <dsp:cNvSpPr/>
      </dsp:nvSpPr>
      <dsp:spPr>
        <a:xfrm>
          <a:off x="5674778" y="574195"/>
          <a:ext cx="443646" cy="91440"/>
        </a:xfrm>
        <a:custGeom>
          <a:avLst/>
          <a:gdLst/>
          <a:ahLst/>
          <a:cxnLst/>
          <a:rect l="0" t="0" r="0" b="0"/>
          <a:pathLst>
            <a:path>
              <a:moveTo>
                <a:pt x="0" y="45720"/>
              </a:moveTo>
              <a:lnTo>
                <a:pt x="443646" y="45720"/>
              </a:lnTo>
            </a:path>
          </a:pathLst>
        </a:custGeom>
        <a:noFill/>
        <a:ln w="22225" cap="flat" cmpd="sng" algn="ctr">
          <a:solidFill>
            <a:schemeClr val="accent1"/>
          </a:solidFill>
          <a:prstDash val="solid"/>
          <a:tailEnd type="arrow"/>
        </a:ln>
        <a:effectLst/>
      </dsp:spPr>
      <dsp:style>
        <a:lnRef idx="3">
          <a:schemeClr val="accent1"/>
        </a:lnRef>
        <a:fillRef idx="0">
          <a:schemeClr val="accent1"/>
        </a:fillRef>
        <a:effectRef idx="2">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884745" y="617543"/>
        <a:ext cx="23712" cy="4742"/>
      </dsp:txXfrm>
    </dsp:sp>
    <dsp:sp modelId="{573165D0-9B88-4DE5-BFEB-2D7391D3BAFD}">
      <dsp:nvSpPr>
        <dsp:cNvPr id="0" name=""/>
        <dsp:cNvSpPr/>
      </dsp:nvSpPr>
      <dsp:spPr>
        <a:xfrm>
          <a:off x="3614636" y="1332"/>
          <a:ext cx="2061942" cy="123716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037" tIns="106056" rIns="101037" bIns="106056" numCol="1" spcCol="1270" anchor="ctr" anchorCtr="0">
          <a:noAutofit/>
        </a:bodyPr>
        <a:lstStyle/>
        <a:p>
          <a:pPr marL="0" lvl="0" indent="0" algn="ctr" defTabSz="666750">
            <a:lnSpc>
              <a:spcPct val="90000"/>
            </a:lnSpc>
            <a:spcBef>
              <a:spcPct val="0"/>
            </a:spcBef>
            <a:spcAft>
              <a:spcPct val="35000"/>
            </a:spcAft>
            <a:buNone/>
          </a:pPr>
          <a:r>
            <a:rPr lang="en-IN" sz="1500" kern="1200" dirty="0"/>
            <a:t>Train face mask classifier with Keras/</a:t>
          </a:r>
          <a:r>
            <a:rPr lang="en-IN" sz="1500" kern="1200" dirty="0" err="1"/>
            <a:t>Tensorflow</a:t>
          </a:r>
          <a:endParaRPr lang="en-IN" sz="1500" kern="1200" dirty="0"/>
        </a:p>
      </dsp:txBody>
      <dsp:txXfrm>
        <a:off x="3614636" y="1332"/>
        <a:ext cx="2061942" cy="1237165"/>
      </dsp:txXfrm>
    </dsp:sp>
    <dsp:sp modelId="{FCF632D8-FC35-4142-B10D-68C5B14AE4DD}">
      <dsp:nvSpPr>
        <dsp:cNvPr id="0" name=""/>
        <dsp:cNvSpPr/>
      </dsp:nvSpPr>
      <dsp:spPr>
        <a:xfrm>
          <a:off x="2109418" y="1236697"/>
          <a:ext cx="5072377" cy="443646"/>
        </a:xfrm>
        <a:custGeom>
          <a:avLst/>
          <a:gdLst/>
          <a:ahLst/>
          <a:cxnLst/>
          <a:rect l="0" t="0" r="0" b="0"/>
          <a:pathLst>
            <a:path>
              <a:moveTo>
                <a:pt x="5072377" y="0"/>
              </a:moveTo>
              <a:lnTo>
                <a:pt x="5072377" y="238923"/>
              </a:lnTo>
              <a:lnTo>
                <a:pt x="0" y="238923"/>
              </a:lnTo>
              <a:lnTo>
                <a:pt x="0" y="443646"/>
              </a:lnTo>
            </a:path>
          </a:pathLst>
        </a:custGeom>
        <a:noFill/>
        <a:ln w="22225" cap="flat" cmpd="sng" algn="ctr">
          <a:solidFill>
            <a:schemeClr val="accent1"/>
          </a:solidFill>
          <a:prstDash val="solid"/>
          <a:tailEnd type="arrow"/>
        </a:ln>
        <a:effectLst/>
      </dsp:spPr>
      <dsp:style>
        <a:lnRef idx="3">
          <a:schemeClr val="accent1"/>
        </a:lnRef>
        <a:fillRef idx="0">
          <a:schemeClr val="accent1"/>
        </a:fillRef>
        <a:effectRef idx="2">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18245" y="1456149"/>
        <a:ext cx="254724" cy="4742"/>
      </dsp:txXfrm>
    </dsp:sp>
    <dsp:sp modelId="{D7208DD4-8D1F-4F5B-8D3A-649AFD634CF9}">
      <dsp:nvSpPr>
        <dsp:cNvPr id="0" name=""/>
        <dsp:cNvSpPr/>
      </dsp:nvSpPr>
      <dsp:spPr>
        <a:xfrm>
          <a:off x="6150825" y="1332"/>
          <a:ext cx="2061942" cy="123716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037" tIns="106056" rIns="101037" bIns="106056" numCol="1" spcCol="1270" anchor="ctr" anchorCtr="0">
          <a:noAutofit/>
        </a:bodyPr>
        <a:lstStyle/>
        <a:p>
          <a:pPr marL="0" lvl="0" indent="0" algn="ctr" defTabSz="666750">
            <a:lnSpc>
              <a:spcPct val="90000"/>
            </a:lnSpc>
            <a:spcBef>
              <a:spcPct val="0"/>
            </a:spcBef>
            <a:spcAft>
              <a:spcPct val="35000"/>
            </a:spcAft>
            <a:buNone/>
          </a:pPr>
          <a:r>
            <a:rPr lang="en-IN" sz="1500" kern="1200"/>
            <a:t>Serialize face mask classifier to disk</a:t>
          </a:r>
        </a:p>
      </dsp:txBody>
      <dsp:txXfrm>
        <a:off x="6150825" y="1332"/>
        <a:ext cx="2061942" cy="1237165"/>
      </dsp:txXfrm>
    </dsp:sp>
    <dsp:sp modelId="{96CCC1D3-78B9-439B-89ED-1FB5ADDF2E8B}">
      <dsp:nvSpPr>
        <dsp:cNvPr id="0" name=""/>
        <dsp:cNvSpPr/>
      </dsp:nvSpPr>
      <dsp:spPr>
        <a:xfrm>
          <a:off x="3138589" y="2285607"/>
          <a:ext cx="443646" cy="91440"/>
        </a:xfrm>
        <a:custGeom>
          <a:avLst/>
          <a:gdLst/>
          <a:ahLst/>
          <a:cxnLst/>
          <a:rect l="0" t="0" r="0" b="0"/>
          <a:pathLst>
            <a:path>
              <a:moveTo>
                <a:pt x="0" y="45720"/>
              </a:moveTo>
              <a:lnTo>
                <a:pt x="443646" y="45720"/>
              </a:lnTo>
            </a:path>
          </a:pathLst>
        </a:custGeom>
        <a:noFill/>
        <a:ln w="22225" cap="flat" cmpd="sng" algn="ctr">
          <a:solidFill>
            <a:schemeClr val="accent1"/>
          </a:solidFill>
          <a:prstDash val="solid"/>
          <a:tailEnd type="arrow"/>
        </a:ln>
        <a:effectLst/>
      </dsp:spPr>
      <dsp:style>
        <a:lnRef idx="3">
          <a:schemeClr val="accent1"/>
        </a:lnRef>
        <a:fillRef idx="0">
          <a:schemeClr val="accent1"/>
        </a:fillRef>
        <a:effectRef idx="2">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48557" y="2328955"/>
        <a:ext cx="23712" cy="4742"/>
      </dsp:txXfrm>
    </dsp:sp>
    <dsp:sp modelId="{BEB2ED21-022B-4303-8F43-277FC1896AD1}">
      <dsp:nvSpPr>
        <dsp:cNvPr id="0" name=""/>
        <dsp:cNvSpPr/>
      </dsp:nvSpPr>
      <dsp:spPr>
        <a:xfrm>
          <a:off x="1078447" y="1712744"/>
          <a:ext cx="2061942" cy="123716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037" tIns="106056" rIns="101037" bIns="106056" numCol="1" spcCol="1270" anchor="ctr" anchorCtr="0">
          <a:noAutofit/>
        </a:bodyPr>
        <a:lstStyle/>
        <a:p>
          <a:pPr marL="0" lvl="0" indent="0" algn="ctr" defTabSz="666750">
            <a:lnSpc>
              <a:spcPct val="90000"/>
            </a:lnSpc>
            <a:spcBef>
              <a:spcPct val="0"/>
            </a:spcBef>
            <a:spcAft>
              <a:spcPct val="35000"/>
            </a:spcAft>
            <a:buNone/>
          </a:pPr>
          <a:r>
            <a:rPr lang="en-IN" sz="1500" kern="1200"/>
            <a:t>Building the model</a:t>
          </a:r>
        </a:p>
      </dsp:txBody>
      <dsp:txXfrm>
        <a:off x="1078447" y="1712744"/>
        <a:ext cx="2061942" cy="1237165"/>
      </dsp:txXfrm>
    </dsp:sp>
    <dsp:sp modelId="{069E2003-9464-4963-8837-A935E339756E}">
      <dsp:nvSpPr>
        <dsp:cNvPr id="0" name=""/>
        <dsp:cNvSpPr/>
      </dsp:nvSpPr>
      <dsp:spPr>
        <a:xfrm>
          <a:off x="5674778" y="2285607"/>
          <a:ext cx="443646" cy="91440"/>
        </a:xfrm>
        <a:custGeom>
          <a:avLst/>
          <a:gdLst/>
          <a:ahLst/>
          <a:cxnLst/>
          <a:rect l="0" t="0" r="0" b="0"/>
          <a:pathLst>
            <a:path>
              <a:moveTo>
                <a:pt x="0" y="45720"/>
              </a:moveTo>
              <a:lnTo>
                <a:pt x="443646" y="45720"/>
              </a:lnTo>
            </a:path>
          </a:pathLst>
        </a:custGeom>
        <a:noFill/>
        <a:ln w="22225" cap="flat" cmpd="sng" algn="ctr">
          <a:solidFill>
            <a:schemeClr val="accent1"/>
          </a:solidFill>
          <a:prstDash val="solid"/>
          <a:tailEnd type="arrow"/>
        </a:ln>
        <a:effectLst/>
      </dsp:spPr>
      <dsp:style>
        <a:lnRef idx="3">
          <a:schemeClr val="accent1"/>
        </a:lnRef>
        <a:fillRef idx="0">
          <a:schemeClr val="accent1"/>
        </a:fillRef>
        <a:effectRef idx="2">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884745" y="2328955"/>
        <a:ext cx="23712" cy="4742"/>
      </dsp:txXfrm>
    </dsp:sp>
    <dsp:sp modelId="{D02A8E57-2C38-4E7E-9D11-50232BD6F755}">
      <dsp:nvSpPr>
        <dsp:cNvPr id="0" name=""/>
        <dsp:cNvSpPr/>
      </dsp:nvSpPr>
      <dsp:spPr>
        <a:xfrm>
          <a:off x="3614636" y="1712744"/>
          <a:ext cx="2061942" cy="123716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037" tIns="106056" rIns="101037" bIns="106056" numCol="1" spcCol="1270" anchor="ctr" anchorCtr="0">
          <a:noAutofit/>
        </a:bodyPr>
        <a:lstStyle/>
        <a:p>
          <a:pPr marL="0" lvl="0" indent="0" algn="ctr" defTabSz="666750">
            <a:lnSpc>
              <a:spcPct val="90000"/>
            </a:lnSpc>
            <a:spcBef>
              <a:spcPct val="0"/>
            </a:spcBef>
            <a:spcAft>
              <a:spcPct val="35000"/>
            </a:spcAft>
            <a:buNone/>
          </a:pPr>
          <a:r>
            <a:rPr lang="en-IN" sz="1500" kern="1200"/>
            <a:t>Detect</a:t>
          </a:r>
          <a:r>
            <a:rPr lang="en-IN" sz="1500" kern="1200" baseline="0"/>
            <a:t> faces on video stream</a:t>
          </a:r>
          <a:endParaRPr lang="en-IN" sz="1500" kern="1200"/>
        </a:p>
      </dsp:txBody>
      <dsp:txXfrm>
        <a:off x="3614636" y="1712744"/>
        <a:ext cx="2061942" cy="1237165"/>
      </dsp:txXfrm>
    </dsp:sp>
    <dsp:sp modelId="{914004A5-C672-4506-8EA3-DC91F633F4D8}">
      <dsp:nvSpPr>
        <dsp:cNvPr id="0" name=""/>
        <dsp:cNvSpPr/>
      </dsp:nvSpPr>
      <dsp:spPr>
        <a:xfrm>
          <a:off x="2109418" y="2948109"/>
          <a:ext cx="5072377" cy="443646"/>
        </a:xfrm>
        <a:custGeom>
          <a:avLst/>
          <a:gdLst/>
          <a:ahLst/>
          <a:cxnLst/>
          <a:rect l="0" t="0" r="0" b="0"/>
          <a:pathLst>
            <a:path>
              <a:moveTo>
                <a:pt x="5072377" y="0"/>
              </a:moveTo>
              <a:lnTo>
                <a:pt x="5072377" y="238923"/>
              </a:lnTo>
              <a:lnTo>
                <a:pt x="0" y="238923"/>
              </a:lnTo>
              <a:lnTo>
                <a:pt x="0" y="443646"/>
              </a:lnTo>
            </a:path>
          </a:pathLst>
        </a:custGeom>
        <a:noFill/>
        <a:ln w="22225" cap="flat" cmpd="sng" algn="ctr">
          <a:solidFill>
            <a:schemeClr val="accent1"/>
          </a:solidFill>
          <a:prstDash val="solid"/>
          <a:tailEnd type="arrow"/>
        </a:ln>
        <a:effectLst/>
      </dsp:spPr>
      <dsp:style>
        <a:lnRef idx="3">
          <a:schemeClr val="accent1"/>
        </a:lnRef>
        <a:fillRef idx="0">
          <a:schemeClr val="accent1"/>
        </a:fillRef>
        <a:effectRef idx="2">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18245" y="3167561"/>
        <a:ext cx="254724" cy="4742"/>
      </dsp:txXfrm>
    </dsp:sp>
    <dsp:sp modelId="{CD7DBED5-DFB2-4897-869C-0C3AEC4C88D3}">
      <dsp:nvSpPr>
        <dsp:cNvPr id="0" name=""/>
        <dsp:cNvSpPr/>
      </dsp:nvSpPr>
      <dsp:spPr>
        <a:xfrm>
          <a:off x="6150825" y="1712744"/>
          <a:ext cx="2061942" cy="123716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037" tIns="106056" rIns="101037" bIns="106056" numCol="1" spcCol="1270" anchor="ctr" anchorCtr="0">
          <a:noAutofit/>
        </a:bodyPr>
        <a:lstStyle/>
        <a:p>
          <a:pPr marL="0" lvl="0" indent="0" algn="ctr" defTabSz="666750">
            <a:lnSpc>
              <a:spcPct val="90000"/>
            </a:lnSpc>
            <a:spcBef>
              <a:spcPct val="0"/>
            </a:spcBef>
            <a:spcAft>
              <a:spcPct val="35000"/>
            </a:spcAft>
            <a:buNone/>
          </a:pPr>
          <a:r>
            <a:rPr lang="en-IN" sz="1500" kern="1200"/>
            <a:t>Extract</a:t>
          </a:r>
          <a:r>
            <a:rPr lang="en-IN" sz="1500" kern="1200" baseline="0"/>
            <a:t> each face ROI</a:t>
          </a:r>
          <a:endParaRPr lang="en-IN" sz="1500" kern="1200"/>
        </a:p>
      </dsp:txBody>
      <dsp:txXfrm>
        <a:off x="6150825" y="1712744"/>
        <a:ext cx="2061942" cy="1237165"/>
      </dsp:txXfrm>
    </dsp:sp>
    <dsp:sp modelId="{309D951A-F5E4-451D-9073-0D3FCE32F5AB}">
      <dsp:nvSpPr>
        <dsp:cNvPr id="0" name=""/>
        <dsp:cNvSpPr/>
      </dsp:nvSpPr>
      <dsp:spPr>
        <a:xfrm>
          <a:off x="3138589" y="3997018"/>
          <a:ext cx="443646" cy="91440"/>
        </a:xfrm>
        <a:custGeom>
          <a:avLst/>
          <a:gdLst/>
          <a:ahLst/>
          <a:cxnLst/>
          <a:rect l="0" t="0" r="0" b="0"/>
          <a:pathLst>
            <a:path>
              <a:moveTo>
                <a:pt x="0" y="45720"/>
              </a:moveTo>
              <a:lnTo>
                <a:pt x="443646" y="45720"/>
              </a:lnTo>
            </a:path>
          </a:pathLst>
        </a:custGeom>
        <a:noFill/>
        <a:ln w="22225" cap="flat" cmpd="sng" algn="ctr">
          <a:solidFill>
            <a:schemeClr val="accent1"/>
          </a:solidFill>
          <a:prstDash val="solid"/>
          <a:tailEnd type="arrow"/>
        </a:ln>
        <a:effectLst/>
      </dsp:spPr>
      <dsp:style>
        <a:lnRef idx="3">
          <a:schemeClr val="accent1"/>
        </a:lnRef>
        <a:fillRef idx="0">
          <a:schemeClr val="accent1"/>
        </a:fillRef>
        <a:effectRef idx="2">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48557" y="4040367"/>
        <a:ext cx="23712" cy="4742"/>
      </dsp:txXfrm>
    </dsp:sp>
    <dsp:sp modelId="{F5B399E4-DA3F-4F94-A07F-AC70C5761B3B}">
      <dsp:nvSpPr>
        <dsp:cNvPr id="0" name=""/>
        <dsp:cNvSpPr/>
      </dsp:nvSpPr>
      <dsp:spPr>
        <a:xfrm>
          <a:off x="1078447" y="3424156"/>
          <a:ext cx="2061942" cy="123716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037" tIns="106056" rIns="101037" bIns="106056" numCol="1" spcCol="1270" anchor="ctr" anchorCtr="0">
          <a:noAutofit/>
        </a:bodyPr>
        <a:lstStyle/>
        <a:p>
          <a:pPr marL="0" lvl="0" indent="0" algn="ctr" defTabSz="666750">
            <a:lnSpc>
              <a:spcPct val="90000"/>
            </a:lnSpc>
            <a:spcBef>
              <a:spcPct val="0"/>
            </a:spcBef>
            <a:spcAft>
              <a:spcPct val="35000"/>
            </a:spcAft>
            <a:buNone/>
          </a:pPr>
          <a:r>
            <a:rPr lang="en-IN" sz="1500" kern="1200" dirty="0"/>
            <a:t>Apply</a:t>
          </a:r>
          <a:r>
            <a:rPr lang="en-IN" sz="1500" kern="1200" baseline="0" dirty="0"/>
            <a:t> Face mask classifier to each face ROI to determine "Mask" or "No Mask"</a:t>
          </a:r>
          <a:endParaRPr lang="en-IN" sz="1500" kern="1200" dirty="0"/>
        </a:p>
      </dsp:txBody>
      <dsp:txXfrm>
        <a:off x="1078447" y="3424156"/>
        <a:ext cx="2061942" cy="1237165"/>
      </dsp:txXfrm>
    </dsp:sp>
    <dsp:sp modelId="{50111152-308A-4701-A7AC-87327DA185AE}">
      <dsp:nvSpPr>
        <dsp:cNvPr id="0" name=""/>
        <dsp:cNvSpPr/>
      </dsp:nvSpPr>
      <dsp:spPr>
        <a:xfrm>
          <a:off x="5674778" y="3997018"/>
          <a:ext cx="443646" cy="91440"/>
        </a:xfrm>
        <a:custGeom>
          <a:avLst/>
          <a:gdLst/>
          <a:ahLst/>
          <a:cxnLst/>
          <a:rect l="0" t="0" r="0" b="0"/>
          <a:pathLst>
            <a:path>
              <a:moveTo>
                <a:pt x="0" y="45720"/>
              </a:moveTo>
              <a:lnTo>
                <a:pt x="443646" y="45720"/>
              </a:lnTo>
            </a:path>
          </a:pathLst>
        </a:custGeom>
        <a:noFill/>
        <a:ln w="22225" cap="flat" cmpd="sng" algn="ctr">
          <a:solidFill>
            <a:schemeClr val="accent1"/>
          </a:solidFill>
          <a:prstDash val="solid"/>
          <a:tailEnd type="arrow"/>
        </a:ln>
        <a:effectLst/>
      </dsp:spPr>
      <dsp:style>
        <a:lnRef idx="3">
          <a:schemeClr val="accent1"/>
        </a:lnRef>
        <a:fillRef idx="0">
          <a:schemeClr val="accent1"/>
        </a:fillRef>
        <a:effectRef idx="2">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884745" y="4040367"/>
        <a:ext cx="23712" cy="4742"/>
      </dsp:txXfrm>
    </dsp:sp>
    <dsp:sp modelId="{841C48B9-8D60-4893-AC36-F5EAB3DC63C9}">
      <dsp:nvSpPr>
        <dsp:cNvPr id="0" name=""/>
        <dsp:cNvSpPr/>
      </dsp:nvSpPr>
      <dsp:spPr>
        <a:xfrm>
          <a:off x="3614636" y="3424156"/>
          <a:ext cx="2061942" cy="123716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037" tIns="106056" rIns="101037" bIns="106056" numCol="1" spcCol="1270" anchor="ctr" anchorCtr="0">
          <a:noAutofit/>
        </a:bodyPr>
        <a:lstStyle/>
        <a:p>
          <a:pPr marL="0" lvl="0" indent="0" algn="ctr" defTabSz="666750">
            <a:lnSpc>
              <a:spcPct val="90000"/>
            </a:lnSpc>
            <a:spcBef>
              <a:spcPct val="0"/>
            </a:spcBef>
            <a:spcAft>
              <a:spcPct val="35000"/>
            </a:spcAft>
            <a:buNone/>
          </a:pPr>
          <a:r>
            <a:rPr lang="en-IN" sz="1500" kern="1200"/>
            <a:t>Integrate Arduino code in python</a:t>
          </a:r>
        </a:p>
      </dsp:txBody>
      <dsp:txXfrm>
        <a:off x="3614636" y="3424156"/>
        <a:ext cx="2061942" cy="1237165"/>
      </dsp:txXfrm>
    </dsp:sp>
    <dsp:sp modelId="{A9E90C8F-99B6-44D2-A6C1-EA0A36A42F34}">
      <dsp:nvSpPr>
        <dsp:cNvPr id="0" name=""/>
        <dsp:cNvSpPr/>
      </dsp:nvSpPr>
      <dsp:spPr>
        <a:xfrm>
          <a:off x="6150825" y="3424156"/>
          <a:ext cx="2061942" cy="123716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037" tIns="106056" rIns="101037" bIns="106056" numCol="1" spcCol="1270" anchor="ctr" anchorCtr="0">
          <a:noAutofit/>
        </a:bodyPr>
        <a:lstStyle/>
        <a:p>
          <a:pPr marL="0" lvl="0" indent="0" algn="ctr" defTabSz="666750">
            <a:lnSpc>
              <a:spcPct val="90000"/>
            </a:lnSpc>
            <a:spcBef>
              <a:spcPct val="0"/>
            </a:spcBef>
            <a:spcAft>
              <a:spcPct val="35000"/>
            </a:spcAft>
            <a:buNone/>
          </a:pPr>
          <a:r>
            <a:rPr lang="en-IN" sz="1500" kern="1200"/>
            <a:t>Show results on the screen and on Arduino</a:t>
          </a:r>
        </a:p>
      </dsp:txBody>
      <dsp:txXfrm>
        <a:off x="6150825" y="3424156"/>
        <a:ext cx="2061942" cy="1237165"/>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11/4/23</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11/4/23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11/4/23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11/4/23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11/4/23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11/4/23</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37CFCE4B-F7CA-414C-AD3D-4A90EA90C5A2}"/>
              </a:ext>
            </a:extLst>
          </p:cNvPr>
          <p:cNvPicPr>
            <a:picLocks noChangeAspect="1"/>
          </p:cNvPicPr>
          <p:nvPr/>
        </p:nvPicPr>
        <p:blipFill rotWithShape="1">
          <a:blip r:embed="rId2">
            <a:alphaModFix amt="50000"/>
          </a:blip>
          <a:srcRect t="5980" r="-1" b="9748"/>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32FD5548-C73B-43F2-A339-CE3E24B460E2}"/>
              </a:ext>
            </a:extLst>
          </p:cNvPr>
          <p:cNvSpPr>
            <a:spLocks noGrp="1"/>
          </p:cNvSpPr>
          <p:nvPr>
            <p:ph type="title"/>
          </p:nvPr>
        </p:nvSpPr>
        <p:spPr>
          <a:xfrm>
            <a:off x="5437434" y="804100"/>
            <a:ext cx="5777034" cy="2595990"/>
          </a:xfrm>
        </p:spPr>
        <p:txBody>
          <a:bodyPr anchor="ctr">
            <a:normAutofit/>
          </a:bodyPr>
          <a:lstStyle/>
          <a:p>
            <a:br>
              <a:rPr lang="en-IN" dirty="0">
                <a:solidFill>
                  <a:schemeClr val="tx1"/>
                </a:solidFill>
              </a:rPr>
            </a:br>
            <a:r>
              <a:rPr lang="en-IN" dirty="0">
                <a:solidFill>
                  <a:schemeClr val="tx1"/>
                </a:solidFill>
              </a:rPr>
              <a:t>face mask detection system </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EE8DA32-DC64-438C-95F5-8F6123F002B5}"/>
              </a:ext>
            </a:extLst>
          </p:cNvPr>
          <p:cNvSpPr>
            <a:spLocks noGrp="1"/>
          </p:cNvSpPr>
          <p:nvPr>
            <p:ph idx="1"/>
          </p:nvPr>
        </p:nvSpPr>
        <p:spPr>
          <a:xfrm>
            <a:off x="8253237" y="4012715"/>
            <a:ext cx="4329286" cy="1245085"/>
          </a:xfrm>
        </p:spPr>
        <p:txBody>
          <a:bodyPr anchor="ctr">
            <a:normAutofit/>
          </a:bodyPr>
          <a:lstStyle/>
          <a:p>
            <a:r>
              <a:rPr lang="en-IN" sz="1800" dirty="0"/>
              <a:t>KUIREN VARGHESE C047</a:t>
            </a:r>
          </a:p>
          <a:p>
            <a:r>
              <a:rPr lang="en-IN" sz="1800" dirty="0"/>
              <a:t>ADITYA MAHESHWARI C054</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2" name="Title 1">
            <a:extLst>
              <a:ext uri="{FF2B5EF4-FFF2-40B4-BE49-F238E27FC236}">
                <a16:creationId xmlns:a16="http://schemas.microsoft.com/office/drawing/2014/main" id="{4267DB80-D299-4A6F-8189-4A0031053263}"/>
              </a:ext>
            </a:extLst>
          </p:cNvPr>
          <p:cNvSpPr txBox="1">
            <a:spLocks/>
          </p:cNvSpPr>
          <p:nvPr/>
        </p:nvSpPr>
        <p:spPr>
          <a:xfrm>
            <a:off x="4517622" y="-1914"/>
            <a:ext cx="7674378" cy="218855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a:lstStyle>
          <a:p>
            <a:r>
              <a:rPr lang="en-IN" sz="5400" dirty="0"/>
              <a:t>MINOR PROJECT :</a:t>
            </a:r>
            <a:br>
              <a:rPr lang="en-IN" dirty="0"/>
            </a:br>
            <a:endParaRPr lang="en-IN" dirty="0"/>
          </a:p>
        </p:txBody>
      </p:sp>
      <p:pic>
        <p:nvPicPr>
          <p:cNvPr id="1028" name="Picture 4" descr="COVID-19 Story Tip: The Importance of Wearing a Mask">
            <a:extLst>
              <a:ext uri="{FF2B5EF4-FFF2-40B4-BE49-F238E27FC236}">
                <a16:creationId xmlns:a16="http://schemas.microsoft.com/office/drawing/2014/main" id="{B768DB93-1152-41B1-813C-12A8C3ED4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52" y="2485263"/>
            <a:ext cx="3370489" cy="1887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278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76A1-8744-414C-885A-3FD97899C1F7}"/>
              </a:ext>
            </a:extLst>
          </p:cNvPr>
          <p:cNvSpPr>
            <a:spLocks noGrp="1"/>
          </p:cNvSpPr>
          <p:nvPr>
            <p:ph type="title"/>
          </p:nvPr>
        </p:nvSpPr>
        <p:spPr/>
        <p:txBody>
          <a:bodyPr/>
          <a:lstStyle/>
          <a:p>
            <a:r>
              <a:rPr lang="en-IN" dirty="0"/>
              <a:t>EVALUATION METRICS</a:t>
            </a:r>
          </a:p>
        </p:txBody>
      </p:sp>
      <p:pic>
        <p:nvPicPr>
          <p:cNvPr id="4" name="Picture 3">
            <a:extLst>
              <a:ext uri="{FF2B5EF4-FFF2-40B4-BE49-F238E27FC236}">
                <a16:creationId xmlns:a16="http://schemas.microsoft.com/office/drawing/2014/main" id="{558A7069-81C3-42DA-A69F-4B3B7C59CD20}"/>
              </a:ext>
            </a:extLst>
          </p:cNvPr>
          <p:cNvPicPr/>
          <p:nvPr/>
        </p:nvPicPr>
        <p:blipFill>
          <a:blip r:embed="rId2"/>
          <a:stretch>
            <a:fillRect/>
          </a:stretch>
        </p:blipFill>
        <p:spPr>
          <a:xfrm>
            <a:off x="657225" y="2647951"/>
            <a:ext cx="5438775" cy="2356296"/>
          </a:xfrm>
          <a:prstGeom prst="rect">
            <a:avLst/>
          </a:prstGeom>
        </p:spPr>
      </p:pic>
      <p:pic>
        <p:nvPicPr>
          <p:cNvPr id="5" name="Picture 4">
            <a:extLst>
              <a:ext uri="{FF2B5EF4-FFF2-40B4-BE49-F238E27FC236}">
                <a16:creationId xmlns:a16="http://schemas.microsoft.com/office/drawing/2014/main" id="{343CC0D3-3787-45A0-8AE8-1BB5FC0CC05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34151" y="2257425"/>
            <a:ext cx="4895850" cy="3390900"/>
          </a:xfrm>
          <a:prstGeom prst="rect">
            <a:avLst/>
          </a:prstGeom>
          <a:noFill/>
          <a:ln>
            <a:noFill/>
          </a:ln>
        </p:spPr>
      </p:pic>
    </p:spTree>
    <p:extLst>
      <p:ext uri="{BB962C8B-B14F-4D97-AF65-F5344CB8AC3E}">
        <p14:creationId xmlns:p14="http://schemas.microsoft.com/office/powerpoint/2010/main" val="204145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3" name="Straight Connector 12">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8F0BD-4CE1-4EB0-B6BB-F05DCEE3E534}"/>
              </a:ext>
            </a:extLst>
          </p:cNvPr>
          <p:cNvSpPr>
            <a:spLocks noGrp="1"/>
          </p:cNvSpPr>
          <p:nvPr>
            <p:ph type="title"/>
          </p:nvPr>
        </p:nvSpPr>
        <p:spPr>
          <a:xfrm>
            <a:off x="659301" y="1474968"/>
            <a:ext cx="2823919" cy="1959037"/>
          </a:xfrm>
        </p:spPr>
        <p:txBody>
          <a:bodyPr vert="horz" lIns="91440" tIns="45720" rIns="91440" bIns="0" rtlCol="0" anchor="b">
            <a:normAutofit/>
          </a:bodyPr>
          <a:lstStyle/>
          <a:p>
            <a:r>
              <a:rPr lang="en-US" sz="3300"/>
              <a:t>WORKING PROTOTYPE OF THE PROJECT</a:t>
            </a:r>
          </a:p>
        </p:txBody>
      </p:sp>
      <p:grpSp>
        <p:nvGrpSpPr>
          <p:cNvPr id="15" name="Group 14">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6" name="Rectangle 15">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7882476-7BFE-D529-8431-8076B2CDF33A}"/>
              </a:ext>
            </a:extLst>
          </p:cNvPr>
          <p:cNvPicPr>
            <a:picLocks noChangeAspect="1"/>
          </p:cNvPicPr>
          <p:nvPr/>
        </p:nvPicPr>
        <p:blipFill rotWithShape="1">
          <a:blip r:embed="rId4"/>
          <a:srcRect t="-3325" r="33922" b="3325"/>
          <a:stretch/>
        </p:blipFill>
        <p:spPr>
          <a:xfrm>
            <a:off x="4646208" y="1606581"/>
            <a:ext cx="3210725" cy="2862613"/>
          </a:xfrm>
          <a:prstGeom prst="rect">
            <a:avLst/>
          </a:prstGeom>
        </p:spPr>
      </p:pic>
      <p:pic>
        <p:nvPicPr>
          <p:cNvPr id="4" name="Picture 3">
            <a:extLst>
              <a:ext uri="{FF2B5EF4-FFF2-40B4-BE49-F238E27FC236}">
                <a16:creationId xmlns:a16="http://schemas.microsoft.com/office/drawing/2014/main" id="{2BC21F17-3AA1-400E-9E17-58B93579577A}"/>
              </a:ext>
            </a:extLst>
          </p:cNvPr>
          <p:cNvPicPr>
            <a:picLocks noChangeAspect="1"/>
          </p:cNvPicPr>
          <p:nvPr/>
        </p:nvPicPr>
        <p:blipFill>
          <a:blip r:embed="rId5"/>
          <a:stretch>
            <a:fillRect/>
          </a:stretch>
        </p:blipFill>
        <p:spPr>
          <a:xfrm>
            <a:off x="8001000" y="1702173"/>
            <a:ext cx="2931943" cy="2767021"/>
          </a:xfrm>
          <a:prstGeom prst="rect">
            <a:avLst/>
          </a:prstGeom>
        </p:spPr>
      </p:pic>
    </p:spTree>
    <p:extLst>
      <p:ext uri="{BB962C8B-B14F-4D97-AF65-F5344CB8AC3E}">
        <p14:creationId xmlns:p14="http://schemas.microsoft.com/office/powerpoint/2010/main" val="358390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B2E9C-BC55-4EB0-A0AF-E8FB09C4592B}"/>
              </a:ext>
            </a:extLst>
          </p:cNvPr>
          <p:cNvSpPr>
            <a:spLocks noGrp="1"/>
          </p:cNvSpPr>
          <p:nvPr>
            <p:ph idx="1"/>
          </p:nvPr>
        </p:nvSpPr>
        <p:spPr>
          <a:xfrm>
            <a:off x="4206617" y="381176"/>
            <a:ext cx="3491896" cy="546493"/>
          </a:xfrm>
        </p:spPr>
        <p:txBody>
          <a:bodyPr/>
          <a:lstStyle/>
          <a:p>
            <a:pPr marL="0" indent="0">
              <a:buNone/>
            </a:pPr>
            <a:r>
              <a:rPr lang="en-IN" dirty="0"/>
              <a:t>With 2 people in the frame</a:t>
            </a:r>
          </a:p>
        </p:txBody>
      </p:sp>
      <p:pic>
        <p:nvPicPr>
          <p:cNvPr id="2" name="Picture 1">
            <a:extLst>
              <a:ext uri="{FF2B5EF4-FFF2-40B4-BE49-F238E27FC236}">
                <a16:creationId xmlns:a16="http://schemas.microsoft.com/office/drawing/2014/main" id="{8ADA50EB-151F-6321-DAA1-2BB885B8CDF8}"/>
              </a:ext>
            </a:extLst>
          </p:cNvPr>
          <p:cNvPicPr>
            <a:picLocks noChangeAspect="1"/>
          </p:cNvPicPr>
          <p:nvPr/>
        </p:nvPicPr>
        <p:blipFill>
          <a:blip r:embed="rId2"/>
          <a:stretch>
            <a:fillRect/>
          </a:stretch>
        </p:blipFill>
        <p:spPr>
          <a:xfrm>
            <a:off x="6728055" y="1394459"/>
            <a:ext cx="4584056" cy="4265719"/>
          </a:xfrm>
          <a:prstGeom prst="rect">
            <a:avLst/>
          </a:prstGeom>
        </p:spPr>
      </p:pic>
      <p:pic>
        <p:nvPicPr>
          <p:cNvPr id="4" name="Picture 3">
            <a:extLst>
              <a:ext uri="{FF2B5EF4-FFF2-40B4-BE49-F238E27FC236}">
                <a16:creationId xmlns:a16="http://schemas.microsoft.com/office/drawing/2014/main" id="{F26FA6A9-8CBE-E3D3-576F-004673D528CC}"/>
              </a:ext>
            </a:extLst>
          </p:cNvPr>
          <p:cNvPicPr>
            <a:picLocks noChangeAspect="1"/>
          </p:cNvPicPr>
          <p:nvPr/>
        </p:nvPicPr>
        <p:blipFill>
          <a:blip r:embed="rId3"/>
          <a:stretch>
            <a:fillRect/>
          </a:stretch>
        </p:blipFill>
        <p:spPr>
          <a:xfrm>
            <a:off x="879889" y="1394459"/>
            <a:ext cx="4980517" cy="4265720"/>
          </a:xfrm>
          <a:prstGeom prst="rect">
            <a:avLst/>
          </a:prstGeom>
        </p:spPr>
      </p:pic>
    </p:spTree>
    <p:extLst>
      <p:ext uri="{BB962C8B-B14F-4D97-AF65-F5344CB8AC3E}">
        <p14:creationId xmlns:p14="http://schemas.microsoft.com/office/powerpoint/2010/main" val="29913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B5AA-510A-4B81-8AAD-D07E4F52905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41AF703F-D137-4D3A-938A-0F4FA3BE095B}"/>
              </a:ext>
            </a:extLst>
          </p:cNvPr>
          <p:cNvSpPr>
            <a:spLocks noGrp="1"/>
          </p:cNvSpPr>
          <p:nvPr>
            <p:ph idx="1"/>
          </p:nvPr>
        </p:nvSpPr>
        <p:spPr/>
        <p:txBody>
          <a:bodyPr>
            <a:normAutofit fontScale="92500" lnSpcReduction="20000"/>
          </a:bodyPr>
          <a:lstStyle/>
          <a:p>
            <a:pPr algn="l"/>
            <a:r>
              <a:rPr lang="en-US" b="0" i="0" dirty="0">
                <a:effectLst/>
                <a:latin typeface="proxima-nova"/>
              </a:rPr>
              <a:t>We fine-tuned MobileNetV2 on our </a:t>
            </a:r>
            <a:r>
              <a:rPr lang="en-US" b="0" i="1" dirty="0">
                <a:effectLst/>
                <a:latin typeface="proxima-nova"/>
              </a:rPr>
              <a:t>mask/no mask</a:t>
            </a:r>
            <a:r>
              <a:rPr lang="en-US" b="0" i="0" dirty="0">
                <a:effectLst/>
                <a:latin typeface="proxima-nova"/>
              </a:rPr>
              <a:t> dataset and obtained a classifier that is </a:t>
            </a:r>
            <a:r>
              <a:rPr lang="en-US" b="1" i="0" dirty="0">
                <a:effectLst/>
                <a:latin typeface="proxima-nova"/>
              </a:rPr>
              <a:t>99% accurate.</a:t>
            </a:r>
            <a:endParaRPr lang="en-US" b="0" i="0" dirty="0">
              <a:effectLst/>
              <a:latin typeface="proxima-nova"/>
            </a:endParaRPr>
          </a:p>
          <a:p>
            <a:pPr algn="l"/>
            <a:r>
              <a:rPr lang="en-US" b="0" i="0" dirty="0">
                <a:effectLst/>
                <a:latin typeface="proxima-nova"/>
              </a:rPr>
              <a:t>We then took this face mask classifier and applied it to both </a:t>
            </a:r>
            <a:r>
              <a:rPr lang="en-US" b="0" i="1" dirty="0">
                <a:effectLst/>
                <a:latin typeface="proxima-nova"/>
              </a:rPr>
              <a:t>images</a:t>
            </a:r>
            <a:r>
              <a:rPr lang="en-US" b="0" i="0" dirty="0">
                <a:effectLst/>
                <a:latin typeface="proxima-nova"/>
              </a:rPr>
              <a:t> and </a:t>
            </a:r>
            <a:r>
              <a:rPr lang="en-US" b="0" i="1" dirty="0">
                <a:effectLst/>
                <a:latin typeface="proxima-nova"/>
              </a:rPr>
              <a:t>real-time video streams</a:t>
            </a:r>
            <a:r>
              <a:rPr lang="en-US" b="0" i="0" dirty="0">
                <a:effectLst/>
                <a:latin typeface="proxima-nova"/>
              </a:rPr>
              <a:t> by:</a:t>
            </a:r>
          </a:p>
          <a:p>
            <a:pPr lvl="1">
              <a:buFont typeface="+mj-lt"/>
              <a:buAutoNum type="arabicPeriod"/>
            </a:pPr>
            <a:r>
              <a:rPr lang="en-US" b="0" i="0" dirty="0">
                <a:effectLst/>
                <a:latin typeface="proxima-nova"/>
              </a:rPr>
              <a:t>Detecting faces in images/video</a:t>
            </a:r>
          </a:p>
          <a:p>
            <a:pPr lvl="1">
              <a:buFont typeface="+mj-lt"/>
              <a:buAutoNum type="arabicPeriod"/>
            </a:pPr>
            <a:r>
              <a:rPr lang="en-US" b="0" i="0" dirty="0">
                <a:effectLst/>
                <a:latin typeface="proxima-nova"/>
              </a:rPr>
              <a:t>Extracting each individual face</a:t>
            </a:r>
          </a:p>
          <a:p>
            <a:pPr lvl="1">
              <a:buFont typeface="+mj-lt"/>
              <a:buAutoNum type="arabicPeriod"/>
            </a:pPr>
            <a:r>
              <a:rPr lang="en-US" b="0" i="0" dirty="0">
                <a:effectLst/>
                <a:latin typeface="proxima-nova"/>
              </a:rPr>
              <a:t>Applying our face mask classifier</a:t>
            </a:r>
          </a:p>
          <a:p>
            <a:pPr marL="0" indent="0" algn="l">
              <a:buNone/>
            </a:pPr>
            <a:r>
              <a:rPr lang="en-US" b="0" i="0" dirty="0">
                <a:effectLst/>
                <a:latin typeface="proxima-nova"/>
              </a:rPr>
              <a:t>Our face mask detector is accurate, and since we used the MobileNetV2 architecture, it’s also </a:t>
            </a:r>
            <a:r>
              <a:rPr lang="en-US" b="0" i="1" dirty="0">
                <a:effectLst/>
                <a:latin typeface="proxima-nova"/>
              </a:rPr>
              <a:t>computationally efficient</a:t>
            </a:r>
            <a:r>
              <a:rPr lang="en-US" b="0" i="0" dirty="0">
                <a:effectLst/>
                <a:latin typeface="proxima-nova"/>
              </a:rPr>
              <a:t>, making it easier to deploy the model to embedded systems (Raspberry Pi, Google Coral, Nano, etc.).</a:t>
            </a:r>
          </a:p>
          <a:p>
            <a:endParaRPr lang="en-IN" dirty="0"/>
          </a:p>
        </p:txBody>
      </p:sp>
    </p:spTree>
    <p:extLst>
      <p:ext uri="{BB962C8B-B14F-4D97-AF65-F5344CB8AC3E}">
        <p14:creationId xmlns:p14="http://schemas.microsoft.com/office/powerpoint/2010/main" val="4231597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33FB34-E54B-4710-9DAE-6EE038612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29041944-13B4-40E3-A9D5-25B333EBD2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1" name="Straight Connector 10">
            <a:extLst>
              <a:ext uri="{FF2B5EF4-FFF2-40B4-BE49-F238E27FC236}">
                <a16:creationId xmlns:a16="http://schemas.microsoft.com/office/drawing/2014/main" id="{5B85E289-5ADE-4F02-B917-9C9D9B0448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8F4D3-1E2B-43DD-BF52-608E7B9953BE}"/>
              </a:ext>
            </a:extLst>
          </p:cNvPr>
          <p:cNvSpPr>
            <a:spLocks noGrp="1"/>
          </p:cNvSpPr>
          <p:nvPr>
            <p:ph type="title"/>
          </p:nvPr>
        </p:nvSpPr>
        <p:spPr>
          <a:xfrm>
            <a:off x="1752966" y="1427304"/>
            <a:ext cx="8686800" cy="3262258"/>
          </a:xfrm>
        </p:spPr>
        <p:txBody>
          <a:bodyPr vert="horz" lIns="91440" tIns="45720" rIns="91440" bIns="0" rtlCol="0" anchor="ctr">
            <a:normAutofit/>
          </a:bodyPr>
          <a:lstStyle/>
          <a:p>
            <a:r>
              <a:rPr lang="en-US" sz="5400"/>
              <a:t>THANK YOU</a:t>
            </a:r>
          </a:p>
        </p:txBody>
      </p:sp>
      <p:cxnSp>
        <p:nvCxnSpPr>
          <p:cNvPr id="15" name="Straight Connector 14">
            <a:extLst>
              <a:ext uri="{FF2B5EF4-FFF2-40B4-BE49-F238E27FC236}">
                <a16:creationId xmlns:a16="http://schemas.microsoft.com/office/drawing/2014/main" id="{53268B1E-8861-4702-9529-5A8FB23A6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1094758"/>
            <a:ext cx="8686800"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BC6646AE-8FD6-411E-8640-6CCB250D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4934078"/>
            <a:ext cx="8686800" cy="0"/>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2744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2B06D1D-53A9-409C-99DD-246819E23AEF}"/>
              </a:ext>
            </a:extLst>
          </p:cNvPr>
          <p:cNvSpPr>
            <a:spLocks noGrp="1"/>
          </p:cNvSpPr>
          <p:nvPr>
            <p:ph type="title"/>
          </p:nvPr>
        </p:nvSpPr>
        <p:spPr>
          <a:xfrm>
            <a:off x="893523" y="804519"/>
            <a:ext cx="3160501" cy="4431360"/>
          </a:xfrm>
        </p:spPr>
        <p:txBody>
          <a:bodyPr anchor="ctr">
            <a:normAutofit/>
          </a:bodyPr>
          <a:lstStyle/>
          <a:p>
            <a:r>
              <a:rPr lang="en-IN" dirty="0"/>
              <a:t>BACKGROUND</a:t>
            </a:r>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962799"/>
            <a:ext cx="0" cy="41148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E99551-301A-4986-BF56-144DCC034F6A}"/>
              </a:ext>
            </a:extLst>
          </p:cNvPr>
          <p:cNvSpPr>
            <a:spLocks noGrp="1"/>
          </p:cNvSpPr>
          <p:nvPr>
            <p:ph idx="1"/>
          </p:nvPr>
        </p:nvSpPr>
        <p:spPr>
          <a:xfrm>
            <a:off x="4637863" y="804520"/>
            <a:ext cx="6102559" cy="4431359"/>
          </a:xfrm>
        </p:spPr>
        <p:txBody>
          <a:bodyPr anchor="ctr">
            <a:normAutofit/>
          </a:bodyPr>
          <a:lstStyle/>
          <a:p>
            <a:pPr>
              <a:lnSpc>
                <a:spcPct val="110000"/>
              </a:lnSpc>
            </a:pPr>
            <a:r>
              <a:rPr lang="en-US" dirty="0"/>
              <a:t>Novel human coronavirus disease COVID-19 has become the fifth documented pandemic since the 1918 flu pandemic.</a:t>
            </a:r>
            <a:endParaRPr lang="en-US"/>
          </a:p>
          <a:p>
            <a:pPr>
              <a:lnSpc>
                <a:spcPct val="110000"/>
              </a:lnSpc>
            </a:pPr>
            <a:r>
              <a:rPr lang="en-US" dirty="0"/>
              <a:t>Throughout 2020, the virus has spread to </a:t>
            </a:r>
            <a:r>
              <a:rPr lang="en-US" b="1" dirty="0"/>
              <a:t>219</a:t>
            </a:r>
            <a:r>
              <a:rPr lang="en-US" dirty="0"/>
              <a:t> Countries and Territories with a total of </a:t>
            </a:r>
            <a:r>
              <a:rPr lang="en-US" b="1" dirty="0"/>
              <a:t>134M</a:t>
            </a:r>
            <a:r>
              <a:rPr lang="en-US" dirty="0"/>
              <a:t> </a:t>
            </a:r>
            <a:r>
              <a:rPr lang="en-US" b="1" dirty="0"/>
              <a:t>confirmed cases</a:t>
            </a:r>
            <a:r>
              <a:rPr lang="en-US" dirty="0"/>
              <a:t> of the coronavirus COVID-19 and a death toll of </a:t>
            </a:r>
            <a:r>
              <a:rPr lang="en-US" b="1" dirty="0"/>
              <a:t>2.9M deaths.</a:t>
            </a:r>
            <a:endParaRPr lang="en-US" b="1"/>
          </a:p>
          <a:p>
            <a:pPr>
              <a:lnSpc>
                <a:spcPct val="110000"/>
              </a:lnSpc>
            </a:pPr>
            <a:r>
              <a:rPr lang="en-US" dirty="0"/>
              <a:t>COVID-19 spreads mainly from person to person through respiratory droplets.</a:t>
            </a:r>
            <a:endParaRPr lang="en-US"/>
          </a:p>
          <a:p>
            <a:pPr>
              <a:lnSpc>
                <a:spcPct val="110000"/>
              </a:lnSpc>
            </a:pPr>
            <a:r>
              <a:rPr lang="en-US" dirty="0"/>
              <a:t>According to the WHO, one of the most effective methods of preventing</a:t>
            </a:r>
            <a:r>
              <a:rPr lang="en-IN" dirty="0"/>
              <a:t> </a:t>
            </a:r>
            <a:r>
              <a:rPr lang="en-US" dirty="0"/>
              <a:t>the spread of the virus.</a:t>
            </a:r>
            <a:endParaRPr lang="en-IN"/>
          </a:p>
        </p:txBody>
      </p:sp>
      <p:pic>
        <p:nvPicPr>
          <p:cNvPr id="14" name="Picture 13">
            <a:extLst>
              <a:ext uri="{FF2B5EF4-FFF2-40B4-BE49-F238E27FC236}">
                <a16:creationId xmlns:a16="http://schemas.microsoft.com/office/drawing/2014/main" id="{7557D95A-0A72-41F9-844C-544C199B4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spTree>
    <p:extLst>
      <p:ext uri="{BB962C8B-B14F-4D97-AF65-F5344CB8AC3E}">
        <p14:creationId xmlns:p14="http://schemas.microsoft.com/office/powerpoint/2010/main" val="1254190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9E84F-2F69-4A7D-8F01-7D169B8DEF0F}"/>
              </a:ext>
            </a:extLst>
          </p:cNvPr>
          <p:cNvSpPr>
            <a:spLocks noGrp="1"/>
          </p:cNvSpPr>
          <p:nvPr>
            <p:ph type="title"/>
          </p:nvPr>
        </p:nvSpPr>
        <p:spPr>
          <a:xfrm>
            <a:off x="590571" y="2173526"/>
            <a:ext cx="2880984" cy="4584527"/>
          </a:xfrm>
        </p:spPr>
        <p:txBody>
          <a:bodyPr anchor="t">
            <a:normAutofit/>
          </a:bodyPr>
          <a:lstStyle/>
          <a:p>
            <a:pPr algn="l"/>
            <a:r>
              <a:rPr lang="en-IN" sz="3300" dirty="0">
                <a:solidFill>
                  <a:srgbClr val="FFFFFF"/>
                </a:solidFill>
              </a:rPr>
              <a:t>MOTIVATION AND SCOPE</a:t>
            </a:r>
          </a:p>
        </p:txBody>
      </p:sp>
      <p:sp>
        <p:nvSpPr>
          <p:cNvPr id="3" name="Content Placeholder 2">
            <a:extLst>
              <a:ext uri="{FF2B5EF4-FFF2-40B4-BE49-F238E27FC236}">
                <a16:creationId xmlns:a16="http://schemas.microsoft.com/office/drawing/2014/main" id="{D91731CF-EED4-4262-B105-DC0A7F5D2AE4}"/>
              </a:ext>
            </a:extLst>
          </p:cNvPr>
          <p:cNvSpPr>
            <a:spLocks noGrp="1"/>
          </p:cNvSpPr>
          <p:nvPr>
            <p:ph idx="1"/>
          </p:nvPr>
        </p:nvSpPr>
        <p:spPr>
          <a:xfrm>
            <a:off x="4705594" y="1240077"/>
            <a:ext cx="6034827" cy="4916465"/>
          </a:xfrm>
        </p:spPr>
        <p:txBody>
          <a:bodyPr anchor="t">
            <a:normAutofit/>
          </a:bodyPr>
          <a:lstStyle/>
          <a:p>
            <a:pPr>
              <a:lnSpc>
                <a:spcPct val="110000"/>
              </a:lnSpc>
            </a:pPr>
            <a:r>
              <a:rPr lang="en-IN" dirty="0"/>
              <a:t>“To prevent the hardship of this last year from happening again, pandemic preparedness must be taken as seriously as we take the threat of war.” - Bill Gates.</a:t>
            </a:r>
            <a:endParaRPr lang="en-US"/>
          </a:p>
          <a:p>
            <a:pPr>
              <a:lnSpc>
                <a:spcPct val="110000"/>
              </a:lnSpc>
            </a:pPr>
            <a:r>
              <a:rPr lang="en-US" dirty="0"/>
              <a:t>Several countries, including India, have made wearing masks in public compulsory.</a:t>
            </a:r>
            <a:endParaRPr lang="en-US"/>
          </a:p>
          <a:p>
            <a:pPr>
              <a:lnSpc>
                <a:spcPct val="110000"/>
              </a:lnSpc>
            </a:pPr>
            <a:r>
              <a:rPr lang="en-US" dirty="0"/>
              <a:t>Maintaining hygiene and using protective equipment has become even more important ahead of the reopening of religious places, malls, and restaurants in India.</a:t>
            </a:r>
            <a:endParaRPr lang="en-US"/>
          </a:p>
          <a:p>
            <a:pPr>
              <a:lnSpc>
                <a:spcPct val="110000"/>
              </a:lnSpc>
            </a:pPr>
            <a:r>
              <a:rPr lang="en-US" dirty="0"/>
              <a:t>This motivated us to create a the COVID-19 Mask Detector to help ensure your safety and the safety of others </a:t>
            </a:r>
            <a:endParaRPr lang="en-IN"/>
          </a:p>
        </p:txBody>
      </p:sp>
    </p:spTree>
    <p:extLst>
      <p:ext uri="{BB962C8B-B14F-4D97-AF65-F5344CB8AC3E}">
        <p14:creationId xmlns:p14="http://schemas.microsoft.com/office/powerpoint/2010/main" val="1157568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tx2">
                  <a:alpha val="0"/>
                </a:schemeClr>
              </a:gs>
              <a:gs pos="100000">
                <a:schemeClr val="tx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chemeClr val="bg2"/>
              </a:gs>
              <a:gs pos="100000">
                <a:schemeClr val="bg2"/>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contourW="12700" prstMaterial="matte">
            <a:bevelT w="133350" h="50800" prst="divot"/>
            <a:contourClr>
              <a:srgbClr val="7F7F7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38100" cmpd="sng">
            <a:solidFill>
              <a:srgbClr val="7F7F7F"/>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1002">
            <a:schemeClr val="dk2"/>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91C382-671B-44A8-A299-7B397B98314F}"/>
              </a:ext>
            </a:extLst>
          </p:cNvPr>
          <p:cNvSpPr>
            <a:spLocks noGrp="1"/>
          </p:cNvSpPr>
          <p:nvPr>
            <p:ph type="title"/>
          </p:nvPr>
        </p:nvSpPr>
        <p:spPr>
          <a:xfrm>
            <a:off x="1393055" y="1376053"/>
            <a:ext cx="9405891" cy="1002990"/>
          </a:xfrm>
        </p:spPr>
        <p:txBody>
          <a:bodyPr>
            <a:normAutofit/>
          </a:bodyPr>
          <a:lstStyle/>
          <a:p>
            <a:r>
              <a:rPr lang="en-IN">
                <a:solidFill>
                  <a:srgbClr val="FFFFFF"/>
                </a:solidFill>
              </a:rPr>
              <a:t>PROBLEM STATEMENT</a:t>
            </a:r>
          </a:p>
        </p:txBody>
      </p:sp>
      <p:sp>
        <p:nvSpPr>
          <p:cNvPr id="3" name="Content Placeholder 2">
            <a:extLst>
              <a:ext uri="{FF2B5EF4-FFF2-40B4-BE49-F238E27FC236}">
                <a16:creationId xmlns:a16="http://schemas.microsoft.com/office/drawing/2014/main" id="{0B0EF5D2-1A5D-4DB5-91F5-88C1621A3DFC}"/>
              </a:ext>
            </a:extLst>
          </p:cNvPr>
          <p:cNvSpPr>
            <a:spLocks noGrp="1"/>
          </p:cNvSpPr>
          <p:nvPr>
            <p:ph idx="1"/>
          </p:nvPr>
        </p:nvSpPr>
        <p:spPr>
          <a:xfrm>
            <a:off x="1510103" y="2464991"/>
            <a:ext cx="9171794" cy="2403571"/>
          </a:xfrm>
        </p:spPr>
        <p:txBody>
          <a:bodyPr>
            <a:normAutofit/>
          </a:bodyPr>
          <a:lstStyle/>
          <a:p>
            <a:pPr marL="0" indent="0">
              <a:buNone/>
            </a:pPr>
            <a:r>
              <a:rPr lang="en-US" sz="1800" dirty="0">
                <a:solidFill>
                  <a:srgbClr val="FFFFFF"/>
                </a:solidFill>
                <a:effectLst/>
                <a:latin typeface="Times New Roman" panose="02020603050405020304" pitchFamily="18" charset="0"/>
                <a:ea typeface="Calibri" panose="020F0502020204030204" pitchFamily="34" charset="0"/>
              </a:rPr>
              <a:t>“The COVID 19 pandemic has spread globally at a rapid rate. Wearing masks have proved to be an effective and crucial method of prevention in battling the spread of this virus and various other viruses. In this project, we aim to create a face mask detection system in Python, using machine learning, neural networks and computer vision. We further implement this output onto an Arduino Uno to give an audio alert(via a buzzer) and a visual output (via a LED). By doing so we hope to create a face mask detection and alert system that can help curb the spread if the virus and promote </a:t>
            </a:r>
            <a:r>
              <a:rPr lang="en-US" sz="1800" dirty="0">
                <a:solidFill>
                  <a:srgbClr val="FFFFFF"/>
                </a:solidFill>
                <a:latin typeface="Times New Roman" panose="02020603050405020304" pitchFamily="18" charset="0"/>
                <a:ea typeface="Calibri" panose="020F0502020204030204" pitchFamily="34" charset="0"/>
              </a:rPr>
              <a:t>COVID</a:t>
            </a:r>
            <a:r>
              <a:rPr lang="en-US" sz="1800" dirty="0">
                <a:solidFill>
                  <a:srgbClr val="FFFFFF"/>
                </a:solidFill>
                <a:effectLst/>
                <a:latin typeface="Times New Roman" panose="02020603050405020304" pitchFamily="18" charset="0"/>
                <a:ea typeface="Calibri" panose="020F0502020204030204" pitchFamily="34" charset="0"/>
              </a:rPr>
              <a:t> appropriate behavior in the future.”</a:t>
            </a:r>
            <a:endParaRPr lang="en-IN" sz="1800" dirty="0">
              <a:solidFill>
                <a:srgbClr val="FFFFFF"/>
              </a:solidFill>
              <a:effectLst/>
              <a:latin typeface="Times New Roman" panose="02020603050405020304" pitchFamily="18" charset="0"/>
              <a:ea typeface="Calibri" panose="020F0502020204030204" pitchFamily="34" charset="0"/>
            </a:endParaRPr>
          </a:p>
          <a:p>
            <a:endParaRPr lang="en-IN" sz="1800" dirty="0">
              <a:solidFill>
                <a:srgbClr val="FFFFFF"/>
              </a:solidFill>
            </a:endParaRPr>
          </a:p>
        </p:txBody>
      </p:sp>
      <p:pic>
        <p:nvPicPr>
          <p:cNvPr id="18" name="Picture 17">
            <a:extLst>
              <a:ext uri="{FF2B5EF4-FFF2-40B4-BE49-F238E27FC236}">
                <a16:creationId xmlns:a16="http://schemas.microsoft.com/office/drawing/2014/main" id="{E83BBB80-76C9-4CD4-9E3D-704E3C3765A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spTree>
    <p:extLst>
      <p:ext uri="{BB962C8B-B14F-4D97-AF65-F5344CB8AC3E}">
        <p14:creationId xmlns:p14="http://schemas.microsoft.com/office/powerpoint/2010/main" val="304291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BA491-2506-4FB0-97CD-06FF2FFEC2D8}"/>
              </a:ext>
            </a:extLst>
          </p:cNvPr>
          <p:cNvSpPr>
            <a:spLocks noGrp="1"/>
          </p:cNvSpPr>
          <p:nvPr>
            <p:ph type="title"/>
          </p:nvPr>
        </p:nvSpPr>
        <p:spPr>
          <a:xfrm>
            <a:off x="1451398" y="718794"/>
            <a:ext cx="9291215" cy="1049235"/>
          </a:xfrm>
        </p:spPr>
        <p:txBody>
          <a:bodyPr>
            <a:normAutofit/>
          </a:bodyPr>
          <a:lstStyle/>
          <a:p>
            <a:r>
              <a:rPr lang="en-IN" dirty="0"/>
              <a:t>LITERATURE SURVEY</a:t>
            </a:r>
          </a:p>
        </p:txBody>
      </p:sp>
      <p:graphicFrame>
        <p:nvGraphicFramePr>
          <p:cNvPr id="5" name="Content Placeholder 2">
            <a:extLst>
              <a:ext uri="{FF2B5EF4-FFF2-40B4-BE49-F238E27FC236}">
                <a16:creationId xmlns:a16="http://schemas.microsoft.com/office/drawing/2014/main" id="{FE2591C2-1271-44DF-B8FF-AB9D91EC7A39}"/>
              </a:ext>
            </a:extLst>
          </p:cNvPr>
          <p:cNvGraphicFramePr>
            <a:graphicFrameLocks noGrp="1"/>
          </p:cNvGraphicFramePr>
          <p:nvPr>
            <p:ph idx="1"/>
            <p:extLst>
              <p:ext uri="{D42A27DB-BD31-4B8C-83A1-F6EECF244321}">
                <p14:modId xmlns:p14="http://schemas.microsoft.com/office/powerpoint/2010/main" val="99570464"/>
              </p:ext>
            </p:extLst>
          </p:nvPr>
        </p:nvGraphicFramePr>
        <p:xfrm>
          <a:off x="1450974" y="2047875"/>
          <a:ext cx="9655175" cy="3417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173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16AD8-66CE-4260-89E2-544AF503C93D}"/>
              </a:ext>
            </a:extLst>
          </p:cNvPr>
          <p:cNvSpPr>
            <a:spLocks noGrp="1"/>
          </p:cNvSpPr>
          <p:nvPr>
            <p:ph type="title"/>
          </p:nvPr>
        </p:nvSpPr>
        <p:spPr>
          <a:xfrm>
            <a:off x="1249961" y="1600199"/>
            <a:ext cx="3173482" cy="4297680"/>
          </a:xfrm>
        </p:spPr>
        <p:txBody>
          <a:bodyPr anchor="ctr">
            <a:normAutofit/>
          </a:bodyPr>
          <a:lstStyle/>
          <a:p>
            <a:r>
              <a:rPr lang="en-IN" sz="2700" dirty="0"/>
              <a:t>METHODOLOGY </a:t>
            </a:r>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199"/>
            <a:ext cx="0" cy="429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C5E5B1-D4FC-47F4-8DCE-0F4559A0DD63}"/>
              </a:ext>
            </a:extLst>
          </p:cNvPr>
          <p:cNvSpPr>
            <a:spLocks noGrp="1"/>
          </p:cNvSpPr>
          <p:nvPr>
            <p:ph idx="1"/>
          </p:nvPr>
        </p:nvSpPr>
        <p:spPr>
          <a:xfrm>
            <a:off x="4885151" y="1600199"/>
            <a:ext cx="6169703" cy="4297680"/>
          </a:xfrm>
        </p:spPr>
        <p:txBody>
          <a:bodyPr anchor="ctr">
            <a:normAutofit/>
          </a:bodyPr>
          <a:lstStyle/>
          <a:p>
            <a:pPr marL="0" indent="0">
              <a:buNone/>
            </a:pPr>
            <a:r>
              <a:rPr lang="en-IN" dirty="0">
                <a:effectLst/>
                <a:latin typeface="Times New Roman" panose="02020603050405020304" pitchFamily="18" charset="0"/>
                <a:ea typeface="Times New Roman" panose="02020603050405020304" pitchFamily="18" charset="0"/>
              </a:rPr>
              <a:t>There are two distinct phases :</a:t>
            </a:r>
          </a:p>
          <a:p>
            <a:r>
              <a:rPr lang="en-US" dirty="0">
                <a:effectLst/>
                <a:latin typeface="Times New Roman" panose="02020603050405020304" pitchFamily="18" charset="0"/>
                <a:ea typeface="Times New Roman" panose="02020603050405020304" pitchFamily="18" charset="0"/>
              </a:rPr>
              <a:t> Training: Here we focus on loading our face mask detection dataset from disk, training a model (using Keras/TensorFlow) on this dataset, and then serializing the face mask detector to disk. </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Deployment: Once the face mask detector is trained, we can then move on to loading the mask detector, performing face detection, and then classifying each face as </a:t>
            </a:r>
            <a:r>
              <a:rPr lang="en-US" dirty="0" err="1">
                <a:effectLst/>
                <a:latin typeface="Times New Roman" panose="02020603050405020304" pitchFamily="18" charset="0"/>
                <a:ea typeface="Times New Roman" panose="02020603050405020304" pitchFamily="18" charset="0"/>
              </a:rPr>
              <a:t>with_mask</a:t>
            </a:r>
            <a:r>
              <a:rPr lang="en-US" dirty="0">
                <a:effectLst/>
                <a:latin typeface="Times New Roman" panose="02020603050405020304" pitchFamily="18" charset="0"/>
                <a:ea typeface="Times New Roman" panose="02020603050405020304" pitchFamily="18" charset="0"/>
              </a:rPr>
              <a:t> or </a:t>
            </a:r>
            <a:r>
              <a:rPr lang="en-US" dirty="0" err="1">
                <a:effectLst/>
                <a:latin typeface="Times New Roman" panose="02020603050405020304" pitchFamily="18" charset="0"/>
                <a:ea typeface="Times New Roman" panose="02020603050405020304" pitchFamily="18" charset="0"/>
              </a:rPr>
              <a:t>without_mask</a:t>
            </a:r>
            <a:r>
              <a:rPr lang="en-US" dirty="0">
                <a:effectLst/>
                <a:latin typeface="Times New Roman" panose="02020603050405020304" pitchFamily="18" charset="0"/>
                <a:ea typeface="Times New Roman" panose="02020603050405020304" pitchFamily="18" charset="0"/>
              </a:rPr>
              <a:t> using the webcam.</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882276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079B-0BCF-43CC-85E6-C3748D077A8B}"/>
              </a:ext>
            </a:extLst>
          </p:cNvPr>
          <p:cNvSpPr>
            <a:spLocks noGrp="1"/>
          </p:cNvSpPr>
          <p:nvPr>
            <p:ph type="title"/>
          </p:nvPr>
        </p:nvSpPr>
        <p:spPr>
          <a:xfrm>
            <a:off x="1450392" y="213969"/>
            <a:ext cx="9291215" cy="1049235"/>
          </a:xfrm>
        </p:spPr>
        <p:txBody>
          <a:bodyPr/>
          <a:lstStyle/>
          <a:p>
            <a:r>
              <a:rPr lang="en-IN" dirty="0"/>
              <a:t>FLOWCHART</a:t>
            </a:r>
          </a:p>
        </p:txBody>
      </p:sp>
      <p:graphicFrame>
        <p:nvGraphicFramePr>
          <p:cNvPr id="6" name="Content Placeholder 5">
            <a:extLst>
              <a:ext uri="{FF2B5EF4-FFF2-40B4-BE49-F238E27FC236}">
                <a16:creationId xmlns:a16="http://schemas.microsoft.com/office/drawing/2014/main" id="{19194C07-EC51-499C-AA55-629AB15F9DD9}"/>
              </a:ext>
            </a:extLst>
          </p:cNvPr>
          <p:cNvGraphicFramePr>
            <a:graphicFrameLocks noGrp="1"/>
          </p:cNvGraphicFramePr>
          <p:nvPr>
            <p:ph idx="1"/>
            <p:extLst>
              <p:ext uri="{D42A27DB-BD31-4B8C-83A1-F6EECF244321}">
                <p14:modId xmlns:p14="http://schemas.microsoft.com/office/powerpoint/2010/main" val="493924189"/>
              </p:ext>
            </p:extLst>
          </p:nvPr>
        </p:nvGraphicFramePr>
        <p:xfrm>
          <a:off x="1450392" y="1376604"/>
          <a:ext cx="9291215" cy="4662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8955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67DE2-DB93-4A87-B571-48A1768E6C9F}"/>
              </a:ext>
            </a:extLst>
          </p:cNvPr>
          <p:cNvSpPr>
            <a:spLocks noGrp="1"/>
          </p:cNvSpPr>
          <p:nvPr>
            <p:ph type="title"/>
          </p:nvPr>
        </p:nvSpPr>
        <p:spPr>
          <a:xfrm>
            <a:off x="1450392" y="576035"/>
            <a:ext cx="9291215" cy="1049235"/>
          </a:xfrm>
        </p:spPr>
        <p:txBody>
          <a:bodyPr/>
          <a:lstStyle/>
          <a:p>
            <a:r>
              <a:rPr lang="en-IN" dirty="0"/>
              <a:t>SOFTWARES AND LIBRARIES USED</a:t>
            </a:r>
          </a:p>
        </p:txBody>
      </p:sp>
      <p:pic>
        <p:nvPicPr>
          <p:cNvPr id="5" name="Picture 4">
            <a:extLst>
              <a:ext uri="{FF2B5EF4-FFF2-40B4-BE49-F238E27FC236}">
                <a16:creationId xmlns:a16="http://schemas.microsoft.com/office/drawing/2014/main" id="{F6F9D529-A81E-4724-813F-86BE0A4E4FE2}"/>
              </a:ext>
            </a:extLst>
          </p:cNvPr>
          <p:cNvPicPr>
            <a:picLocks noChangeAspect="1"/>
          </p:cNvPicPr>
          <p:nvPr/>
        </p:nvPicPr>
        <p:blipFill>
          <a:blip r:embed="rId2"/>
          <a:stretch>
            <a:fillRect/>
          </a:stretch>
        </p:blipFill>
        <p:spPr>
          <a:xfrm>
            <a:off x="1671052" y="4555168"/>
            <a:ext cx="3195636" cy="1049235"/>
          </a:xfrm>
          <a:prstGeom prst="rect">
            <a:avLst/>
          </a:prstGeom>
        </p:spPr>
      </p:pic>
      <p:pic>
        <p:nvPicPr>
          <p:cNvPr id="6" name="Picture 5">
            <a:extLst>
              <a:ext uri="{FF2B5EF4-FFF2-40B4-BE49-F238E27FC236}">
                <a16:creationId xmlns:a16="http://schemas.microsoft.com/office/drawing/2014/main" id="{B223BD64-2222-402D-A1B0-450BE12B4E23}"/>
              </a:ext>
            </a:extLst>
          </p:cNvPr>
          <p:cNvPicPr>
            <a:picLocks noChangeAspect="1"/>
          </p:cNvPicPr>
          <p:nvPr/>
        </p:nvPicPr>
        <p:blipFill>
          <a:blip r:embed="rId3"/>
          <a:stretch>
            <a:fillRect/>
          </a:stretch>
        </p:blipFill>
        <p:spPr>
          <a:xfrm>
            <a:off x="6637514" y="1815646"/>
            <a:ext cx="3195635" cy="1049235"/>
          </a:xfrm>
          <a:prstGeom prst="rect">
            <a:avLst/>
          </a:prstGeom>
        </p:spPr>
      </p:pic>
      <p:pic>
        <p:nvPicPr>
          <p:cNvPr id="7" name="Picture 6">
            <a:extLst>
              <a:ext uri="{FF2B5EF4-FFF2-40B4-BE49-F238E27FC236}">
                <a16:creationId xmlns:a16="http://schemas.microsoft.com/office/drawing/2014/main" id="{B2D27E01-9070-43F5-A6DB-75EC67F33DC9}"/>
              </a:ext>
            </a:extLst>
          </p:cNvPr>
          <p:cNvPicPr>
            <a:picLocks noChangeAspect="1"/>
          </p:cNvPicPr>
          <p:nvPr/>
        </p:nvPicPr>
        <p:blipFill>
          <a:blip r:embed="rId4"/>
          <a:stretch>
            <a:fillRect/>
          </a:stretch>
        </p:blipFill>
        <p:spPr>
          <a:xfrm>
            <a:off x="6637514" y="4555170"/>
            <a:ext cx="3195635" cy="1049235"/>
          </a:xfrm>
          <a:prstGeom prst="rect">
            <a:avLst/>
          </a:prstGeom>
        </p:spPr>
      </p:pic>
      <p:pic>
        <p:nvPicPr>
          <p:cNvPr id="8" name="Picture 7">
            <a:extLst>
              <a:ext uri="{FF2B5EF4-FFF2-40B4-BE49-F238E27FC236}">
                <a16:creationId xmlns:a16="http://schemas.microsoft.com/office/drawing/2014/main" id="{6C0C61CB-9B71-461E-9EDC-F1C1F93E06A5}"/>
              </a:ext>
            </a:extLst>
          </p:cNvPr>
          <p:cNvPicPr>
            <a:picLocks noChangeAspect="1"/>
          </p:cNvPicPr>
          <p:nvPr/>
        </p:nvPicPr>
        <p:blipFill>
          <a:blip r:embed="rId5"/>
          <a:stretch>
            <a:fillRect/>
          </a:stretch>
        </p:blipFill>
        <p:spPr>
          <a:xfrm>
            <a:off x="6637514" y="3185408"/>
            <a:ext cx="3195635" cy="1049235"/>
          </a:xfrm>
          <a:prstGeom prst="rect">
            <a:avLst/>
          </a:prstGeom>
        </p:spPr>
      </p:pic>
      <p:pic>
        <p:nvPicPr>
          <p:cNvPr id="2050" name="Picture 2" descr="OpenCV Introduction">
            <a:extLst>
              <a:ext uri="{FF2B5EF4-FFF2-40B4-BE49-F238E27FC236}">
                <a16:creationId xmlns:a16="http://schemas.microsoft.com/office/drawing/2014/main" id="{76AFB38A-7957-4DC7-860B-52360734FE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700" b="27835"/>
          <a:stretch/>
        </p:blipFill>
        <p:spPr bwMode="auto">
          <a:xfrm>
            <a:off x="1671052" y="3185407"/>
            <a:ext cx="3177173" cy="10492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eras: the Python deep learning API">
            <a:extLst>
              <a:ext uri="{FF2B5EF4-FFF2-40B4-BE49-F238E27FC236}">
                <a16:creationId xmlns:a16="http://schemas.microsoft.com/office/drawing/2014/main" id="{A39D19E3-E41C-402B-B47B-B79C923638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2589" y="1815646"/>
            <a:ext cx="3195636" cy="104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372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BDBC-8DF3-493C-A1FD-5248BFEAE48C}"/>
              </a:ext>
            </a:extLst>
          </p:cNvPr>
          <p:cNvSpPr>
            <a:spLocks noGrp="1"/>
          </p:cNvSpPr>
          <p:nvPr>
            <p:ph type="title"/>
          </p:nvPr>
        </p:nvSpPr>
        <p:spPr>
          <a:xfrm>
            <a:off x="1450392" y="309219"/>
            <a:ext cx="9291215" cy="1049235"/>
          </a:xfrm>
        </p:spPr>
        <p:txBody>
          <a:bodyPr/>
          <a:lstStyle/>
          <a:p>
            <a:r>
              <a:rPr lang="en-IN" dirty="0"/>
              <a:t>ARDUINO CONNECTION</a:t>
            </a:r>
          </a:p>
        </p:txBody>
      </p:sp>
      <p:pic>
        <p:nvPicPr>
          <p:cNvPr id="4" name="Picture 3">
            <a:extLst>
              <a:ext uri="{FF2B5EF4-FFF2-40B4-BE49-F238E27FC236}">
                <a16:creationId xmlns:a16="http://schemas.microsoft.com/office/drawing/2014/main" id="{E53EA1FF-73B8-4EB1-B96C-AF0DCD0C681F}"/>
              </a:ext>
            </a:extLst>
          </p:cNvPr>
          <p:cNvPicPr/>
          <p:nvPr/>
        </p:nvPicPr>
        <p:blipFill>
          <a:blip r:embed="rId2"/>
          <a:srcRect/>
          <a:stretch>
            <a:fillRect/>
          </a:stretch>
        </p:blipFill>
        <p:spPr bwMode="auto">
          <a:xfrm>
            <a:off x="2076767" y="1682431"/>
            <a:ext cx="7724458" cy="4118293"/>
          </a:xfrm>
          <a:prstGeom prst="rect">
            <a:avLst/>
          </a:prstGeom>
          <a:noFill/>
          <a:ln w="9525">
            <a:noFill/>
            <a:miter lim="800000"/>
            <a:headEnd/>
            <a:tailEnd/>
          </a:ln>
        </p:spPr>
      </p:pic>
    </p:spTree>
    <p:extLst>
      <p:ext uri="{BB962C8B-B14F-4D97-AF65-F5344CB8AC3E}">
        <p14:creationId xmlns:p14="http://schemas.microsoft.com/office/powerpoint/2010/main" val="77980888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otalTime>8</TotalTime>
  <Words>634</Words>
  <Application>Microsoft Macintosh PowerPoint</Application>
  <PresentationFormat>Widescreen</PresentationFormat>
  <Paragraphs>52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proxima-nova</vt:lpstr>
      <vt:lpstr>Rockwell</vt:lpstr>
      <vt:lpstr>Times New Roman</vt:lpstr>
      <vt:lpstr>Gallery</vt:lpstr>
      <vt:lpstr> face mask detection system </vt:lpstr>
      <vt:lpstr>BACKGROUND</vt:lpstr>
      <vt:lpstr>MOTIVATION AND SCOPE</vt:lpstr>
      <vt:lpstr>PROBLEM STATEMENT</vt:lpstr>
      <vt:lpstr>LITERATURE SURVEY</vt:lpstr>
      <vt:lpstr>METHODOLOGY </vt:lpstr>
      <vt:lpstr>FLOWCHART</vt:lpstr>
      <vt:lpstr>SOFTWARES AND LIBRARIES USED</vt:lpstr>
      <vt:lpstr>ARDUINO CONNECTION</vt:lpstr>
      <vt:lpstr>EVALUATION METRICS</vt:lpstr>
      <vt:lpstr>WORKING PROTOTYPE OF THE PROJECT</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face mask detection system </dc:title>
  <dc:creator>Aditya Maheshwari</dc:creator>
  <cp:lastModifiedBy>Maheshwari, Aditya</cp:lastModifiedBy>
  <cp:revision>7</cp:revision>
  <dcterms:created xsi:type="dcterms:W3CDTF">2021-04-10T10:18:06Z</dcterms:created>
  <dcterms:modified xsi:type="dcterms:W3CDTF">2023-11-05T01:07:24Z</dcterms:modified>
</cp:coreProperties>
</file>